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132320" y="73152"/>
            <a:ext cx="2011680" cy="4997196"/>
          </a:xfrm>
          <a:prstGeom prst="rect">
            <a:avLst/>
          </a:prstGeom>
          <a:solidFill>
            <a:srgbClr val="1D4ED8">
              <a:alpha val="12000"/>
            </a:srgbClr>
          </a:solidFill>
          <a:ln w="12700">
            <a:solidFill>
              <a:srgbClr val="1D4ED8">
                <a:alpha val="12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6459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11232  ·  Engineering Foundation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566928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LECTURE  04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9875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A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2 — Systems &amp; Digital Foundations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298448"/>
            <a:ext cx="84124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Number Systems, Data Representation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&amp; Binary Arithmetic</a:t>
            </a:r>
            <a:endParaRPr lang="en-US" sz="3400" dirty="0"/>
          </a:p>
        </p:txBody>
      </p:sp>
      <p:sp>
        <p:nvSpPr>
          <p:cNvPr id="9" name="Shape 7"/>
          <p:cNvSpPr/>
          <p:nvPr/>
        </p:nvSpPr>
        <p:spPr>
          <a:xfrm>
            <a:off x="457200" y="3200400"/>
            <a:ext cx="36576" cy="15544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3218688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Topics covered: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0080" y="3547872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Binary, octal, hex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Number conversions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Signed integers (2's complement)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480560" y="3547872"/>
            <a:ext cx="43891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IEEE 754 floating point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Character encoding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How data is stored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7A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Hours  ·  1st Year Software Engineering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D4E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274320"/>
            <a:ext cx="2286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FFFFFF">
                    <a:alpha val="2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Character Encoding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731520" y="26060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DD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text becomes numbers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ASCII, Unicode &amp; UTF-8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Characters must also be stored as numbers — encoding maps characters to integers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ASCII: 128 characters (0–127), 7-bit. English letters, digits, punctuation, control codes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Extended ASCII: 256 characters — different encodings for different languages → chaos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Unicode: universal standard — defines over 149,000 characters across 154 scripts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character assigned a code point: U+0041 = 'A',  U+4E2D = '中',  U+1F600 = '😀'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UTF-8: variable-length encoding of Unicode code points (1–4 bytes per character)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ASCII characters encode as single byte — backwards compatible with ASCII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common encoding on the web: over 98% of websites use UTF-8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Encoding bugs are common: 'mojibake' (garbled text) from encoding mismatch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specify encoding explicitly: 'UTF-8' in HTML meta tags, file open calls, database connections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0" y="4617720"/>
            <a:ext cx="9144000" cy="525780"/>
          </a:xfrm>
          <a:prstGeom prst="rect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4645152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KEY POINT:  Always use UTF-8. Specify it explicitly. Never assume.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Number Systems, Data Representation &amp; Binary Arithmetic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234440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234440"/>
            <a:ext cx="109728" cy="65836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" y="1307592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Binary is the foundation: all data is ultimately bits. Hex is the readable shorthand (4 bits each)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57200" y="1984248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1984248"/>
            <a:ext cx="109728" cy="658368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057400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Two's complement: universal signed integer standard; overflow is a real and dangerous bug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57200" y="2734056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734056"/>
            <a:ext cx="109728" cy="65836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807208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IEEE 754 floating-point: always approximate — never use == with floats; never use float for money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457200" y="3483864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7200" y="3483864"/>
            <a:ext cx="109728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557016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UTF-8 encodes all of Unicode in 1–4 bytes; always specify encoding explicitly in your code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457200" y="4233672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7200" y="4233672"/>
            <a:ext cx="109728" cy="658368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4306824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types have fixed sizes: always check ranges — integer overflow has caused real system failures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365760" y="4919472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11232  ·  Engineering Foundation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37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Learning Objectives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end of this lecture, you will be able to: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 numbers between binary, octal, decimal and hexadecimal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Represent signed integers using two's complement and perform binary arithmetic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IEEE 754 floating-point representation and its implications for software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character encoding systems: ASCII, UTF-8 and Unicode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how different data types are stored in computer memory</a:t>
            </a:r>
            <a:endParaRPr lang="en-US" sz="14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D4E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274320"/>
            <a:ext cx="2286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FFFFFF">
                    <a:alpha val="2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Positional Number Systems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731520" y="26060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DD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computing system is built on binary — understanding it is non-negotiable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Binary?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Computers are made of transistors: electronic switches with exactly two states (on/off, 1/0)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Binary is natural for digital hardware — no ambiguity, maximum noise immunity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data in a computer — text, images, video, programs — is ultimately binary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bit is a single binary digit (0 or 1). Eight bits = 1 byte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Larger units: 1 KB = 1024 B, 1 MB = 1024 KB, 1 GB = 1024 MB, 1 TB = 1024 GB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 bases are used as convenient shorthand for binary: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Octal (base 8): 1 octal digit = 3 bits  (used in Unix file permissions: chmod 755)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Hexadecimal (base 16): 1 hex digit = 4 bits  (used everywhere: colours #FF5733, memory addresses 0x7FFF)</a:t>
            </a:r>
            <a:endParaRPr lang="en-US" sz="14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Number System Conversion Reference</a:t>
            </a:r>
            <a:endParaRPr lang="en-US" sz="2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078992"/>
          <a:ext cx="8412480" cy="3794760"/>
        </p:xfrm>
        <a:graphic>
          <a:graphicData uri="http://schemas.openxmlformats.org/drawingml/2006/table">
            <a:tbl>
              <a:tblPr/>
              <a:tblGrid>
                <a:gridCol w="2103120"/>
                <a:gridCol w="2286000"/>
                <a:gridCol w="2011680"/>
                <a:gridCol w="2011680"/>
              </a:tblGrid>
              <a:tr h="421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Decimal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Binary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Octal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Hex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</a:tr>
              <a:tr h="421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0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0000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0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0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1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5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0101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5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5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</a:tr>
              <a:tr h="421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10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1010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12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A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1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15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1111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17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F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</a:tr>
              <a:tr h="421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16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0001 0000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20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10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1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64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0100 0000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100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40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</a:tr>
              <a:tr h="421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127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0111 1111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177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7F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1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255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1111 1111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377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FF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Conversion Methods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Decimal → Binary: divide repeatedly by 2, record remainders (LSB first)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 ÷ 2 = 23 r1 | 23÷2=11 r1 | 11÷2=5 r1 | 5÷2=2 r1 | 2÷2=1 r0 | 1÷2=0 r1  →  101111₂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Binary → Decimal: sum of (bit × 2^position) from right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101111₂ = 32+8+4+2+1 = 47₁₀ ✓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Binary → Hex: group bits in 4s from right, convert each group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0010 1111 → 2F₁₆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Hex → Binary: expand each hex digit to 4 bits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A3₁₆ → 1010 0011₂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Decimal → Hex: divide by 16, or convert to binary first then group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Binary → Octal: group bits in 3s from right</a:t>
            </a:r>
            <a:endParaRPr lang="en-US" sz="14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D4E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274320"/>
            <a:ext cx="2286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FFFFFF">
                    <a:alpha val="2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Signed Integers &amp; Floating Point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731520" y="26060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DD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Representing negative numbers and real numbers in binary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Two's Complement — Signed Integers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Two's complement is the universal standard for representing signed integers in computers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an n-bit number: range is –2^(n–1) to +2^(n–1) – 1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8-bit range: –128 to +127   |   16-bit: –32768 to +32767   |   32-bit: –2.1B to +2.1B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Converting positive to negative (2's complement):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1: write the positive number in binary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2: invert all bits (flip 0s and 1s)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3: add 1 to the result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–25 in 8-bit: +25 = 0001 1001 → 1110 0110 → 1110 0111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Overflow: adding two large positives and getting a negative result — a common bug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Integer overflow caused the Ariane 5 failure: 64-bit value converted to 16-bit overflowed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0" y="4617720"/>
            <a:ext cx="9144000" cy="525780"/>
          </a:xfrm>
          <a:prstGeom prst="rect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4645152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KEY POINT:  Never assume integers are infinite — always check the range of your data type.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IEEE 754 Floating-Point Numbers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Floating-point represents real numbers with finite bits — always an approximation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IEEE 754 standard: 32-bit (single) and 64-bit (double) precision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 of 32-bit float: 1 sign bit | 8 exponent bits | 23 mantissa bits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= (–1)^sign × 1.mantissa × 2^(exponent–127)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 values: +∞, –∞, NaN (Not a Number), 0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software engineering issues with floating-point: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0.1 + 0.2 ≠ 0.3 in most languages — never compare floats with ==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Catastrophic cancellation: subtraction of nearly equal numbers loses precision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Accumulation errors in loops and financial calculations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money: always use integer arithmetic (cents) or Decimal type, never float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0" y="4617720"/>
            <a:ext cx="9144000" cy="525780"/>
          </a:xfrm>
          <a:prstGeom prst="rect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4645152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KEY POINT:  Floating-point arithmetic is not real arithmetic. Test it explicitly.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SENG 11232</dc:creator>
  <cp:lastModifiedBy>SENG 11232</cp:lastModifiedBy>
  <cp:revision>1</cp:revision>
  <dcterms:created xsi:type="dcterms:W3CDTF">2026-03-11T04:54:41Z</dcterms:created>
  <dcterms:modified xsi:type="dcterms:W3CDTF">2026-03-11T04:54:41Z</dcterms:modified>
</cp:coreProperties>
</file>