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73152"/>
            <a:ext cx="2011680" cy="4997196"/>
          </a:xfrm>
          <a:prstGeom prst="rect">
            <a:avLst/>
          </a:prstGeom>
          <a:solidFill>
            <a:srgbClr val="1D4ED8">
              <a:alpha val="12000"/>
            </a:srgbClr>
          </a:solidFill>
          <a:ln w="12700">
            <a:solidFill>
              <a:srgbClr val="1D4ED8">
                <a:alpha val="1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45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56692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 06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9875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— Systems &amp; Digital Foundations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298448"/>
            <a:ext cx="8412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Computer Architecture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&amp; the Execution Model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36576" cy="1554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186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Topics covered: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547872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Von Neumann architecture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CPU internals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Fetch-decode-execute cycle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Memory hierarchy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480560" y="3547872"/>
            <a:ext cx="4389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Input/Output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OS fundamentals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From code to execution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1st Year Software Engineering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Operating System Essentials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OS sits between hardware and user applications — manages shared resources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responsibilities: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management: creates, schedules and terminates processes; context switching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management: virtual memory, page tables, heap/stack allocation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system: hierarchical organisation, permissions, I/O abstraction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 drivers: abstract hardware differences from application code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Security: user authentication, process isolation, system call gating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call: the mechanism by which a program requests OS services (read(), write(), fork())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vs. Thread: process has own memory space; threads share memory within a process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switch: saving and restoring CPU registers and state — enables multitasking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of OS is essential for: performance tuning, debugging crashes, security, concurrent programming</a:t>
            </a:r>
            <a:endParaRPr lang="en-US" sz="14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Computer Architecture &amp; the Execution Model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34440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234440"/>
            <a:ext cx="109728" cy="65836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307592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Neumann: CPU + Memory + I/O connected by buses; programs and data stored together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57200" y="1984248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984248"/>
            <a:ext cx="109728" cy="65836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057400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Fetch-decode-execute: three-step cycle repeated billions of times per second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7200" y="2734056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34056"/>
            <a:ext cx="109728" cy="6583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807208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hierarchy: registers &lt; L1/L2/L3 cache &lt; RAM &lt; SSD — speed inversely proportional to size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57200" y="3483864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3483864"/>
            <a:ext cx="109728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557016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code → machine code: compiled, interpreted or JIT; each affects performance, debugging and deployment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57200" y="4233672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4233672"/>
            <a:ext cx="109728" cy="65836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4306824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manages processes, memory, files and devices — system calls are the interface between your code and hardware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365760" y="491947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Learning Objectives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lecture, you will be able to: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Von Neumann architecture and its key components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 the fetch-decode-execute cycle for a simple instruction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the memory hierarchy: registers, cache, RAM, secondary storage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role of the operating system in managing hardware resources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how high-level source code becomes machine instructions that execute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Computer Architecture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machine that runs your code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Von Neumann Architecture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by John von Neumann in 1945 — still the basis of virtually all modern computers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programs and data are stored in the same memory (stored-program concept)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components: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Processing Unit (CPU): performs all computation and control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(RAM): stores both program instructions and data being processed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devices: keyboard, mouse, sensors, network interface — data enters the system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devices: display, speakers, network, actuators — results leave the system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bus: communication pathway connecting all components (address + data + control bus)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Neumann bottleneck: CPU and memory must share the same bus — memory access is the limiting factor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CPUs address this with caches, out-of-order execution and branch prediction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Inside the CPU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contains: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Arithmetic Logic Unit (ALU): performs all arithmetic (+,–,×) and logical (AND,OR,NOT) operations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Unit (CU): fetches, decodes and orchestrates execution of instructions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Registers: tiny, ultra-fast storage inside the CPU (32 or 64-bit general purpose registers)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Counter (PC): holds the memory address of the NEXT instruction to execute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 Register (IR): holds the CURRENT instruction being decoded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Pointer (SP): points to the top of the call stack in memory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Clock speed: measured in GHz — modern CPUs execute billions of cycles per second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Multi-core: modern CPUs have 2–32+ cores; each core is an independent processing unit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Cache: on-chip high-speed memory (L1/L2/L3) to reduce memory access bottleneck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Fetch-Decode-Execute Cycle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78992"/>
            <a:ext cx="109728" cy="173736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7043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D4ED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 FETCH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151790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 reads the instruction at address stored in Program Counter (PC) from memory into the Instruction Register (IR). PC is incremented to point to the next instruction.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09160" y="107899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078992"/>
            <a:ext cx="109728" cy="17373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92040" y="117043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 DECODE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892040" y="151790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 interprets the binary instruction in IR: what operation (opcode) is requested? What data (operands) does it need? Are they in registers or memory?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95351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953512"/>
            <a:ext cx="109728" cy="17373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04495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 EXECUTE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457200" y="339242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 performs the operation. Results stored in registers or written back to memory. Status flags (zero, negative, overflow, carry) updated. Return to FETCH for next instruction.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09160" y="295351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53512"/>
            <a:ext cx="109728" cy="17373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304495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Interrupts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4892040" y="339242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or software events that pause the current cycle, save state, and redirect to an interrupt handler routine. Essential for I/O, timers, and OS scheduling.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Memory &amp; the Path from Code to Execution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the stack that runs your programs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Memory Hierarchy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is organised in a hierarchy: faster = smaller &amp; more expensive (per byte)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Registers: &lt;1 ns access, &lt;1 KB — inside the CPU — hold current operands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 Cache: ~1 ns, 32–64 KB per core — stores recently used instructions and data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L2 Cache: ~5 ns, 256 KB–1 MB — second level of frequently used data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 Cache: ~20 ns, 4–64 MB shared — shared across cores on same chip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 (Main Memory): ~60–100 ns, 8–64+ GB — all running programs and their data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SSD Storage: ~100 µs, hundreds of GB to TB — persistent programs and files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HDD Storage: ~10 ms, TB range — cheapest, slowest, persistent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code runs fastest when data fits in L1/L2 cache — cache misses are expensive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Cache-friendly code: access data sequentially (arrays), avoid random pointer chasing (linked lists)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645152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KEY POINT:  Memory access patterns are more important than CPU speed for many real-world programs.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From Source Code to Execution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High-level source code must be translated before the CPU can execute it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Compiled languages (C, C++, Go, Rust): entire program translated to machine code before execution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Lexical analysis → parsing → semantic analysis → IR generation → optimisation → machine code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Interpreted languages (Python, Ruby): source is translated and executed line by line at runtime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Slower startup: no pre-compilation, but faster iteration during development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JIT-compiled (Java, C#, JavaScript): compiled to bytecode; JIT compiler translates to machine code at runtime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process: .java source → javac compiler → .class (bytecode) → JVM (interprets) → JIT → machine code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does this matter for SE?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Compilation catches many errors early (type errors, undefined variables)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compilation helps debug: symbols, stack traces, optimisation levels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management: garbage collection vs. manual (C/C++) — performance trade-offs</a:t>
            </a:r>
            <a:endParaRPr lang="en-US" sz="1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SENG 11232</dc:creator>
  <cp:lastModifiedBy>SENG 11232</cp:lastModifiedBy>
  <cp:revision>1</cp:revision>
  <dcterms:created xsi:type="dcterms:W3CDTF">2026-03-11T04:54:41Z</dcterms:created>
  <dcterms:modified xsi:type="dcterms:W3CDTF">2026-03-11T04:54:41Z</dcterms:modified>
</cp:coreProperties>
</file>