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73152"/>
            <a:ext cx="2011680" cy="4997196"/>
          </a:xfrm>
          <a:prstGeom prst="rect">
            <a:avLst/>
          </a:prstGeom>
          <a:solidFill>
            <a:srgbClr val="1D4ED8">
              <a:alpha val="12000"/>
            </a:srgbClr>
          </a:solidFill>
          <a:ln w="12700">
            <a:solidFill>
              <a:srgbClr val="1D4ED8">
                <a:alpha val="1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45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56692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 08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9875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 — Engineering Process &amp; Design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298448"/>
            <a:ext cx="8412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Software Design Principles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&amp; Engineering Trade-offs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36576" cy="1554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186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Topics covered: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547872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Core design principles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SOLID principles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Design patterns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480560" y="3547872"/>
            <a:ext cx="4389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Technical debt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Trade-off analysis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Value engineering for software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1st Year Software Engineering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Software Design Principles &amp; Engineering Trade-offs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34440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234440"/>
            <a:ext cx="109728" cy="65836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307592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Abstraction, modularity, SoC, low coupling, high cohesion: the five pillars of good software design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57200" y="1984248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984248"/>
            <a:ext cx="109728" cy="65836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057400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SOLID: Single Responsibility, Open/Closed, Liskov, Interface Segregation, Dependency Inversion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7200" y="2734056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34056"/>
            <a:ext cx="109728" cy="6583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807208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patterns: reusable solutions to recurring design problems — Singleton, Observer, Factory, Strategy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57200" y="3483864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3483864"/>
            <a:ext cx="109728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557016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design decision involves trade-offs — document your decisions in Architecture Decision Records (ADRs)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57200" y="4233672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4233672"/>
            <a:ext cx="109728" cy="65836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4306824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debt is real and compounds — manage it deliberately or it will manage your schedule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365760" y="491947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Learning Objectives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lecture, you will be able to: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core software design principles: abstraction, modularity, cohesion and coupling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the SOLID principles and identify violations in code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common design patterns and the problems they solve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engineering trade-offs between competing quality attributes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technical debt and quantify its impact on software cost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Core Design Principles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Timeless rules for building software that lasts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Fundamental Design Principles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Abstraction: expose what matters, hide what doesn't — define interfaces, not implementations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Modularity: partition a system into independent units with well-defined interfaces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Separation of Concerns (SoC): each module should have one reason to change — don't mix UI, business logic, and data access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Coupling: minimise dependencies between modules — changes in one should not cascade to others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Cohesion: elements within a module should be strongly related — they belong together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DRY (Don't Repeat Yourself): every piece of knowledge should have one authoritative representation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KISS (Keep It Simple): the simplest solution that meets requirements is usually the best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YAGNI (You Aren't Gonna Need It): don't build features 'for the future' — build what's needed now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645152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KEY POINT:  Complexity is the enemy of reliability. Every unnecessary abstraction is a future bug.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SOLID Principles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SOLID: five principles for object-oriented design by Robert Martin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— Single Responsibility Principle: a class should have only ONE reason to change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Bad: UserManager class that handles login, database access AND email sending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— Open/Closed Principle: open for extension, closed for modification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new behaviour by adding new code, not changing existing code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 — Liskov Substitution Principle: subclass objects must be substitutable for base class objects without breaking correctness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— Interface Segregation Principle: clients should not depend on methods they do not use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— Dependency Inversion Principle: depend on abstractions, not concrete implementations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High-level modules should not import low-level modules directly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Violating SOLID creates 'rigid, fragile, immobile' code — the three symptoms of bad design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Fundamental Design Patterns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78992"/>
            <a:ext cx="109728" cy="173736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7043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D4ED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Singleton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151790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only one instance of a class exists. Used for: database connections, loggers, configuration. Risk: global state — use sparingly and test with dependency injection.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09160" y="107899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078992"/>
            <a:ext cx="109728" cy="17373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92040" y="117043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Observer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892040" y="151790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a one-to-many dependency — when state changes, notify all observers automatically. Used in: event systems, UI frameworks (React state, DOM events), message queues.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95351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953512"/>
            <a:ext cx="109728" cy="17373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04495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Factory Method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457200" y="339242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an interface for creating objects, let subclasses decide which class to instantiate. Decouples object creation from object use — makes code testable.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09160" y="295351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53512"/>
            <a:ext cx="109728" cy="17373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304495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Strategy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4892040" y="339242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a family of algorithms, encapsulate each one, and make them interchangeable. Example: sorting algorithms, payment methods, authentication strategies.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Trade-offs &amp; Technical Debt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decisions always have costs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Engineering Trade-off Analysis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engineering decision involves trade-offs — there is no free lunch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opposing forces in software design: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vs. Maintainability: premature optimisation makes code unreadable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vs. Usability: more friction → more security, but lower user adoption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Consistency vs. Availability (CAP theorem): distributed systems must choose two of three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to market vs. Quality: ship fast → technical debt accumulates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Trade-off analysis process: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Identify quality attributes in tension for this decision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Quantify the impact of each option on each attribute (sensitivity analysis)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Weight attributes by stakeholder priority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Document the decision and rationale (Architecture Decision Record — ADR)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Undocumented decisions become mysterious constraints that future engineers work around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Technical Debt — The Hidden Cost of Shortcuts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debt: the implied cost of rework caused by choosing a fast/easy solution now instead of a better approach that would take longer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Coined by Ward Cunningham (inventor of the wiki, 1992)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technical debt: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Deliberate: 'we know this is a hack, we'll fix it later' — sometimes justified for time-to-market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Inadvertent: 'I didn't know there was a better design' — caused by inexperience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 rot: code that was fine but became problematic as the system evolved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 interest: debt left unpaid grows — maintenance gets slower, bugs increase, engineers dread the codebase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Measuring technical debt: static analysis tools, cyclomatic complexity, code coverage, code smells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debt: dedicated refactoring sprints, 'boy scout rule' (leave code cleaner than you found it), code reviews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engineering applied to software: for each feature, ask — what is the minimum implementation that delivers the required function?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645152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KEY POINT:  Teams that manage technical debt proactively ship faster, not slower.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SENG 11232</dc:creator>
  <cp:lastModifiedBy>SENG 11232</cp:lastModifiedBy>
  <cp:revision>1</cp:revision>
  <dcterms:created xsi:type="dcterms:W3CDTF">2026-03-11T04:54:41Z</dcterms:created>
  <dcterms:modified xsi:type="dcterms:W3CDTF">2026-03-11T04:54:41Z</dcterms:modified>
</cp:coreProperties>
</file>