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73152"/>
            <a:ext cx="2011680" cy="4997196"/>
          </a:xfrm>
          <a:prstGeom prst="rect">
            <a:avLst/>
          </a:prstGeom>
          <a:solidFill>
            <a:srgbClr val="1D4ED8">
              <a:alpha val="12000"/>
            </a:srgbClr>
          </a:solidFill>
          <a:ln w="12700">
            <a:solidFill>
              <a:srgbClr val="1D4ED8">
                <a:alpha val="1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45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56692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 10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9875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4 — Networks, Security &amp; Professional Practice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298448"/>
            <a:ext cx="8412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Communications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&amp; Networking Fundamentals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36576" cy="1554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186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Topics covered: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547872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Signals &amp; encoding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OSI model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TCP/IP stack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IP addressing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480560" y="3547872"/>
            <a:ext cx="4389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HTTP &amp; REST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Why SE must know networking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1st Year Software Engineering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Learning Objectives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lecture, you will be able to: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how data is encoded and transmitted as signals over a network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OSI model and identify which protocols operate at each layer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TCP/IP: addressing, reliable delivery and the role of ports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how HTTP works and explain the principles of REST API design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 the complete journey of an HTTP request from browser to server and back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From Signals to Data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bits travel between computers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Physical Transmission Fundamentals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communication: transfer of data between two or more devices via a transmission medium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Transmission media: copper wire (Ethernet), fibre optic, radio waves (WiFi), coaxial cable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Bandwidth: maximum data rate of a channel (bits per second, bps)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Latency: time for one bit to travel from source to destination (speed of light limitation)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Throughput: actual data rate achieved (always ≤ bandwidth due to overhead and congestion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Encoding: converting digital data to signals for transmission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Manchester encoding: bit boundary transitions — used in classic Ethernet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4B/5B: maps 4 data bits to 5 signal bits to ensure enough transitions for clock recovery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Attenuation: signal weakens over distance → repeaters/amplifiers needed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Noise: unwanted signals corrupt data → error detection needed (parity, CRC, checksums)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OSI 7-Layer Model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78992"/>
            <a:ext cx="109728" cy="173736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7043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D4ED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Layers 1–2: Physical &amp; Data Link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151790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Physical: bits on the wire — voltage levels, cable types, connectors. Data Link: frames between adjacent nodes, MAC addresses, error detection (Ethernet, WiFi 802.11).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09160" y="107899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078992"/>
            <a:ext cx="109728" cy="17373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92040" y="117043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Layers 3–4: Network &amp; Transport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892040" y="151790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Network: logical addressing, routing between networks — IP protocol, routers, IP addresses. Transport: end-to-end reliable delivery, flow control — TCP (reliable) and UDP (fast, unreliable).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95351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953512"/>
            <a:ext cx="109728" cy="17373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04495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Layers 5–6: Session &amp; Presentation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457200" y="339242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Session: managing dialogue between applications, synchronisation. Presentation: data format translation, encryption/decryption, compression. (Often merged with Application in practice.)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09160" y="295351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53512"/>
            <a:ext cx="109728" cy="17373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304495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Layer 7: Application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4892040" y="339242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Protocols that applications use directly: HTTP/HTTPS (web), SMTP/IMAP (email), DNS (name resolution), SSH (secure shell), FTP (file transfer). What software engineers interact with most.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TCP/IP and the Web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protocols that power the internet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TCP/IP in Practice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TCP/IP is a suite of protocols — the actual protocols used on the internet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(Internet Protocol): routes packets across networks using IP addresses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IPv4: 32-bit addresses — 192.168.1.1 — ~4.3 billion unique addresses (nearly exhausted)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IPv6: 128-bit addresses — 2001:0db8:85a3::8a2e:0370:7334 — virtually unlimited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 (Transmission Control Protocol): reliable, ordered, connection-oriented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Three-way handshake: SYN → SYN-ACK → ACK establishes connection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 acknowledgement, retransmission, flow control, congestion control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UDP (User Datagram Protocol): fast, connectionless, no guarantee of delivery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where speed matters more than reliability: streaming, gaming, DNS queries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Ports: identify applications on a host. HTTP=80, HTTPS=443, SSH=22, DNS=53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Socket: combination of IP address + port — unique endpoint for communication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HTTP, REST APIs &amp; the Request-Response Cycle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(HyperText Transfer Protocol): the application protocol of the World Wide Web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methods: GET (retrieve), POST (create), PUT (replace), PATCH (update), DELETE (remove)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codes: 200 OK, 201 Created, 400 Bad Request, 401 Unauthorised, 404 Not Found, 500 Server Error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(Representational State Transfer): architectural style for web APIs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Stateless: each request contains all necessary information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Resource-based URLs: /users/42  not  /getUser?id=42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HTTP methods as verbs: GET /users  POST /users  DELETE /users/42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full HTTP request journey: browser DNS lookup → TCP connection → TLS handshake (HTTPS) → HTTP request → server processing → HTTP response → browser rendering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 (Domain Name System): maps hostnames to IP addresses — the internet's phone book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cache → OS cache → Recursive resolver → Root → TLD → Authoritative nameserver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Communications &amp; Networking Fundamentals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34440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234440"/>
            <a:ext cx="109728" cy="65836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307592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is encoded as signals; bandwidth, latency and noise determine what is achievable over a medium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57200" y="1984248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984248"/>
            <a:ext cx="109728" cy="65836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057400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OSI model: 7 layers — Physical bits → Data Link frames → Network packets → Transport segments → Application data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7200" y="2734056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34056"/>
            <a:ext cx="109728" cy="6583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807208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TCP: reliable, ordered delivery via three-way handshake, ACKs and retransmission; UDP: fast, unordered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57200" y="3483864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3483864"/>
            <a:ext cx="109728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557016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is stateless request/response; REST uses resources + HTTP methods — the dominant API style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57200" y="4233672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4233672"/>
            <a:ext cx="109728" cy="65836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4306824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 resolves names to IPs through a hierarchy: client → resolver → root → TLD → authoritative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365760" y="491947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SENG 11232</dc:creator>
  <cp:lastModifiedBy>SENG 11232</cp:lastModifiedBy>
  <cp:revision>1</cp:revision>
  <dcterms:created xsi:type="dcterms:W3CDTF">2026-03-11T04:54:41Z</dcterms:created>
  <dcterms:modified xsi:type="dcterms:W3CDTF">2026-03-11T04:54:41Z</dcterms:modified>
</cp:coreProperties>
</file>