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Exception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Handling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5 — Lab 4: Signal Errors, Let Callers Decide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try · catch · finally · throw · throws · checked vs unchecked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you will be able to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Explain</a:t>
            </a:r>
            <a:r>
              <a:rPr sz="2200">
                <a:solidFill>
                  <a:srgbClr val="1E2A3A"/>
                </a:solidFill>
                <a:latin typeface="Calibri"/>
              </a:rPr>
              <a:t> what an exception is and what happens when nobody handles it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Use</a:t>
            </a:r>
            <a:r>
              <a:rPr sz="2200">
                <a:solidFill>
                  <a:srgbClr val="1E2A3A"/>
                </a:solidFill>
                <a:latin typeface="Calibri"/>
              </a:rPr>
              <a:t> try, catch, finally, throw and throws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Choose</a:t>
            </a:r>
            <a:r>
              <a:rPr sz="2200">
                <a:solidFill>
                  <a:srgbClr val="1E2A3A"/>
                </a:solidFill>
                <a:latin typeface="Calibri"/>
              </a:rPr>
              <a:t> checked or unchecked for a new exception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Write</a:t>
            </a:r>
            <a:r>
              <a:rPr sz="2200">
                <a:solidFill>
                  <a:srgbClr val="1E2A3A"/>
                </a:solidFill>
                <a:latin typeface="Calibri"/>
              </a:rPr>
              <a:t> your own exception classes for the LMS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Apply</a:t>
            </a:r>
            <a:r>
              <a:rPr sz="2200">
                <a:solidFill>
                  <a:srgbClr val="1E2A3A"/>
                </a:solidFill>
                <a:latin typeface="Calibri"/>
              </a:rPr>
              <a:t> all of it to Lab 4 (branch week5-exceptions)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Printing an error is not handling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308610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308610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LibraryItem.java (Week 4)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81660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63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public void loan(Member member)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    if (isBorrowed)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        System.out.println(title + " is already on loan.");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} else { ... }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5396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The caller has no idea anything went wrong. A GUI cannot show a dialog; a database layer cannot skip the insert. Errors must be signalled, not printed.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Three questions about any 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Who detects it?</a:t>
            </a:r>
            <a:r>
              <a:rPr sz="2200">
                <a:solidFill>
                  <a:srgbClr val="1E2A3A"/>
                </a:solidFill>
                <a:latin typeface="Calibri"/>
              </a:rPr>
              <a:t> the method where it happens (loan() knows the item is out)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Who knows what to do?</a:t>
            </a:r>
            <a:r>
              <a:rPr sz="2200">
                <a:solidFill>
                  <a:srgbClr val="1E2A3A"/>
                </a:solidFill>
                <a:latin typeface="Calibri"/>
              </a:rPr>
              <a:t> usually somebody else, further up (the GUI, the controller)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How does the news travel?</a:t>
            </a:r>
            <a:r>
              <a:rPr sz="2200">
                <a:solidFill>
                  <a:srgbClr val="1E2A3A"/>
                </a:solidFill>
                <a:latin typeface="Calibri"/>
              </a:rPr>
              <a:t> an exception object, thrown upward through the call stack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897880"/>
            <a:ext cx="10881360" cy="502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Detecting and deciding are different jobs. Exceptions let them live in different places.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MECHANICS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try / catch / finally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Main.java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353056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17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try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library.borrowItem("B001", "M002");     // might fail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 catch (ItemNotAvailableException e)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System.out.println("Cannot borrow: " + e.getMessage());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 finally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System.out.println("attempt finished");  // always runs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090416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throw creates and throws. throws declares. The exception climbs the stack until a matching catch is found; if none is, the program crashes with a stack trace.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MECHANICS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call stack: where an exception travels</a:t>
            </a:r>
          </a:p>
        </p:txBody>
      </p:sp>
      <p:pic>
        <p:nvPicPr>
          <p:cNvPr id="4" name="Picture 3" descr="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563" y="1371600"/>
            <a:ext cx="6980568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Thrown deep in the model, caught near the user. Every layer in between can ignore it (unchecked) or must pass it on (checked).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TYPES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Checked vs unchecked</a:t>
            </a:r>
          </a:p>
        </p:txBody>
      </p:sp>
      <p:pic>
        <p:nvPicPr>
          <p:cNvPr id="4" name="Picture 3" descr="excep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334" y="1371600"/>
            <a:ext cx="9303026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59612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Checked: extends Exception, compiler forces handling. Unchecked: extends RuntimeException, optional.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TYPES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Checked or unchecked? Ask: can the caller recover?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3657600"/>
                <a:gridCol w="4480560"/>
              </a:tblGrid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Checked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Unchecked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Extends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Exception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RuntimeException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Compiler forces handling?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Yes: catch or throws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Use for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Recoverable problems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Bugs and bad data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LMS example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ItemNotAvailableException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MemberNotFoundException, IllegalArgumentException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3840480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An item already on loan: tell the user, pick another. An unknown member id: usually a bug or bad data.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YOUR OWN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Two custom exceptions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lms/exception/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291840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public class ItemNotAvailableException extends Exception {     // CHECKED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public ItemNotAvailableException(String message) { super(message); }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public class MemberNotFoundException extends RuntimeException { // UNCHECKED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private final String memberId;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public MemberNotFoundException(String memberId)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super("No member with id '" + memberId + "'");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this.memberId = memberId;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public String getMemberId() { return memberId; }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IN THE LMS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loan() throws instead of printing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139696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139696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LibraryItem.java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057144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874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@Override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public void loan(Member member) throws ItemNotAvailableException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9FD8E8"/>
                </a:solidFill>
                <a:latin typeface="Courier New"/>
              </a:rPr>
              <a:t>    if (isBorrowed)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9FD8E8"/>
                </a:solidFill>
                <a:latin typeface="Courier New"/>
              </a:rPr>
              <a:t>        throw new ItemNotAvailableException(title + " is already on loan.");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9FD8E8"/>
                </a:solidFill>
                <a:latin typeface="Courier New"/>
              </a:rPr>
              <a:t>    if (member.getBorrowedCount() &gt;= member.getMaxBorrowLimit())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9FD8E8"/>
                </a:solidFill>
                <a:latin typeface="Courier New"/>
              </a:rPr>
              <a:t>        throw new ItemNotAvailableException(member.getName()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9FD8E8"/>
                </a:solidFill>
                <a:latin typeface="Courier New"/>
              </a:rPr>
              <a:t>                + " has reached the limit of " + member.getMaxBorrowLimit() + " items.");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isBorrowed = true;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borrower = member;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member.incrementBorrowedCount();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794504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The interface Loanable now says throws ItemNotAvailableException too. The compiler points at every caller that must decide.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IN THE LMS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One door for the GUI: borrowItem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81660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63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public void borrowItem(String itemId, String memberId) throws ItemNotAvailableException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Member member = findMember(memberId);   // unchecked: MemberNotFoundException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LibraryItem item = findItem(itemId);    // checked:   ItemNotAvailableException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item.loan(member);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5396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findMember declares nothing, findItem declares throws. Both failures end up where we choose to handle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the caller sees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34440"/>
            <a:ext cx="109728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1" i="0">
                <a:solidFill>
                  <a:srgbClr val="1C7293"/>
                </a:solidFill>
                <a:latin typeface="Courier New"/>
              </a:rPr>
              <a:t>$ java -cp out lms.Main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11064240" cy="2423160"/>
          </a:xfrm>
          <a:prstGeom prst="rect">
            <a:avLst/>
          </a:prstGeom>
          <a:solidFill>
            <a:srgbClr val="EAF3F8"/>
          </a:solidFill>
          <a:ln>
            <a:solidFill>
              <a:srgbClr val="9F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10698480" cy="224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--- 2. Already on loan (checked exception) ---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Cannot borrow: Clean Code is already on loan.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   (attempt finished: item B001, member M002)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--- 3. Unknown member (unchecked exception) ---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Unknown member: M999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   (attempt finished: item D001, member M999)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--- 5. Returning something not on loan ---</a:t>
            </a:r>
          </a:p>
          <a:p>
            <a:pPr algn="l">
              <a:spcAft>
                <a:spcPts val="0"/>
              </a:spcAft>
            </a:pPr>
            <a:r>
              <a:rPr sz="1500">
                <a:solidFill>
                  <a:srgbClr val="1E2A3A"/>
                </a:solidFill>
                <a:latin typeface="Courier New"/>
              </a:rPr>
              <a:t>Cannot return: Introduction to Algorithms is not on loan.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0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finally runs every time, success or failure.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HABITS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Do and don't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577840"/>
              </a:tblGrid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Do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Don't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Catch the most specific exception you can handle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catch (Exception e) {}  — swallowing everything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Say what and which value in the message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"Error"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Handle where you can do something about it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Catch and print in every layer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Keep the cause when wrapping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Throw away the original stack trace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Catch blocks are checked in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Put specific types first</a:t>
            </a:r>
            <a:r>
              <a:rPr sz="2200">
                <a:solidFill>
                  <a:srgbClr val="1E2A3A"/>
                </a:solidFill>
                <a:latin typeface="Calibri"/>
              </a:rPr>
              <a:t> catch (ItemNotAvailableException e) before catch (Exception e)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The other way round</a:t>
            </a:r>
            <a:r>
              <a:rPr sz="2200">
                <a:solidFill>
                  <a:srgbClr val="1E2A3A"/>
                </a:solidFill>
                <a:latin typeface="Calibri"/>
              </a:rPr>
              <a:t> does not compile: the second catch is unreachable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finally</a:t>
            </a:r>
            <a:r>
              <a:rPr sz="2200">
                <a:solidFill>
                  <a:srgbClr val="1E2A3A"/>
                </a:solidFill>
                <a:latin typeface="Calibri"/>
              </a:rPr>
              <a:t> runs after try/catch whether or not anything was thrown (releases files, connections)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LAB PREVIEW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Lab 4 preview: Exception Handling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1C7293"/>
                </a:solidFill>
                <a:latin typeface="Courier New"/>
              </a:rPr>
              <a:t>Branch  week5-exceptions     ·     PR  "Week 5: Exception Handling"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8813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Create package lms.exception with the two exceptions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loan() and returnItem() throw instead of print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Add findMember, findItem, borrowItem, returnItem to Library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Fix the bug: returning an item frees the member's slot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5.  Main with eight scenarios, each with try/catch/finally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CHECK YOURSELF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What happens to a method that throws an exception nobody catches?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Why is MemberNotFoundException unchecked and ItemNotAvailableException checked? Do you agree?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What does finally guarantee?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Why does catch (Exception e) { } catch (ItemNotAvailableException e) { } not compile?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5 · Week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