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In-Class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Midterm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7 — Weeks 1 to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Briefing, format and a worked sample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FORMAT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Four parts, one paper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7863840"/>
                <a:gridCol w="1920240"/>
              </a:tblGrid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Part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Style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Marks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Short answers and true/false with a reason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Read the code: predict the output, find the compile error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Write code: a class or two from a description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Design: a UML diagram and a justified decision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384048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Closed book, pen and paper. Reasoning first, syntax second: a missing semicolon will not cost marks; a missing super(...) will.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SCOPE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is covered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Week 1</a:t>
            </a:r>
            <a:r>
              <a:rPr sz="2200">
                <a:solidFill>
                  <a:srgbClr val="1E2A3A"/>
                </a:solidFill>
                <a:latin typeface="Calibri"/>
              </a:rPr>
              <a:t> classes, objects, fields, methods, constructors, UML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Week 2</a:t>
            </a:r>
            <a:r>
              <a:rPr sz="2200">
                <a:solidFill>
                  <a:srgbClr val="1E2A3A"/>
                </a:solidFill>
                <a:latin typeface="Calibri"/>
              </a:rPr>
              <a:t> encapsulation, validation, composition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Week 3</a:t>
            </a:r>
            <a:r>
              <a:rPr sz="2200">
                <a:solidFill>
                  <a:srgbClr val="1E2A3A"/>
                </a:solidFill>
                <a:latin typeface="Calibri"/>
              </a:rPr>
              <a:t> inheritance, super, overriding, overloading, static vs dynamic binding, instanceof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Week 4</a:t>
            </a:r>
            <a:r>
              <a:rPr sz="2200">
                <a:solidFill>
                  <a:srgbClr val="1E2A3A"/>
                </a:solidFill>
                <a:latin typeface="Calibri"/>
              </a:rPr>
              <a:t> abstract classes, interfaces, Comparable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Week 5</a:t>
            </a:r>
            <a:r>
              <a:rPr sz="2200">
                <a:solidFill>
                  <a:srgbClr val="1E2A3A"/>
                </a:solidFill>
                <a:latin typeface="Calibri"/>
              </a:rPr>
              <a:t> try/catch/finally, throw/throws, checked vs unchecked, custom exceptions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SAMPLE 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Read this code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Test.java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61873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3435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abstract class Item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private String title;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Item(String title) { this.title = title;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String getTitle() { return title;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abstract double fee(int days);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class Book extends Item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Book(String t) { super(t);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double fee(int days) { return days * 10.0;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class Dvd extends Item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Dvd(String t) { super(t);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double fee(int days) { return days * 25.0;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String format() { return "DVD";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SAMPLE 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...and this driver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139696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139696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Test.java (main)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54838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36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Item[] items = { new Book("A"), new Dvd("B") };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for (Item i : items) System.out.println(i.getTitle() + " " + i.fee(2));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Item x = new Dvd("C");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System.out.println(x.format());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28574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Q6: What does the loop print?   Q7: Why does the last line not compile, and how do you fix it (two ways)?   Q8: What happens if Magazine extends Item without fee()?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Sample B model answers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1064240" cy="2171699"/>
          </a:xfrm>
          <a:prstGeom prst="rect">
            <a:avLst/>
          </a:prstGeom>
          <a:solidFill>
            <a:srgbClr val="EAF3F8"/>
          </a:solidFill>
          <a:ln>
            <a:solidFill>
              <a:srgbClr val="9F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1988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Q6   A 20.0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     B 50.0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Q7   error: cannot find symbol  (symbol: method format(), location: variable x of type Item)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     x is DECLARED as Item, and Item has no format().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     Fix 1: Dvd x = new Dvd("C");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     Fix 2: if (x instanceof Dvd d) System.out.println(d.format());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Q8   error: Magazine is not abstract and does not override abstract method fee(int) in Item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SAMPLE 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Write these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Q10</a:t>
            </a:r>
            <a:r>
              <a:rPr sz="2200">
                <a:solidFill>
                  <a:srgbClr val="1E2A3A"/>
                </a:solidFill>
                <a:latin typeface="Calibri"/>
              </a:rPr>
              <a:t> Member with private id and name, a constructor using setters, setters that throw IllegalArgumentException for blank values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Q11</a:t>
            </a:r>
            <a:r>
              <a:rPr sz="2200">
                <a:solidFill>
                  <a:srgbClr val="1E2A3A"/>
                </a:solidFill>
                <a:latin typeface="Calibri"/>
              </a:rPr>
              <a:t> a checked LimitReachedException; borrow() throws it when count &gt;= limit; show how a caller handles it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Q12</a:t>
            </a:r>
            <a:r>
              <a:rPr sz="2200">
                <a:solidFill>
                  <a:srgbClr val="1E2A3A"/>
                </a:solidFill>
                <a:latin typeface="Calibri"/>
              </a:rPr>
              <a:t> an interface Reservable and make Book implement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SAMPLE 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Q13</a:t>
            </a:r>
            <a:r>
              <a:rPr sz="2200">
                <a:solidFill>
                  <a:srgbClr val="1E2A3A"/>
                </a:solidFill>
                <a:latin typeface="Calibri"/>
              </a:rPr>
              <a:t> AudioBook is loanable, reservable and has a duration. Draw the UML. Where does it sit?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Q14</a:t>
            </a:r>
            <a:r>
              <a:rPr sz="2200">
                <a:solidFill>
                  <a:srgbClr val="1E2A3A"/>
                </a:solidFill>
                <a:latin typeface="Calibri"/>
              </a:rPr>
              <a:t> Argue for an abstract class or an interface for Loanable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Good answers state the trade-off, not just a choice.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PREPARE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How to revise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Redo</a:t>
            </a:r>
            <a:r>
              <a:rPr sz="2200">
                <a:solidFill>
                  <a:srgbClr val="1E2A3A"/>
                </a:solidFill>
                <a:latin typeface="Calibri"/>
              </a:rPr>
              <a:t> the Week 6 rebuild challenge against the clock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Re-read</a:t>
            </a:r>
            <a:r>
              <a:rPr sz="2200">
                <a:solidFill>
                  <a:srgbClr val="1E2A3A"/>
                </a:solidFill>
                <a:latin typeface="Calibri"/>
              </a:rPr>
              <a:t> the 'what was hard' section of each of your PR descriptions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Explain</a:t>
            </a:r>
            <a:r>
              <a:rPr sz="2200">
                <a:solidFill>
                  <a:srgbClr val="1E2A3A"/>
                </a:solidFill>
                <a:latin typeface="Calibri"/>
              </a:rPr>
              <a:t> each concept aloud to a classmate in one minute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Sleep</a:t>
            </a:r>
            <a:r>
              <a:rPr sz="2200">
                <a:solidFill>
                  <a:srgbClr val="1E2A3A"/>
                </a:solidFill>
                <a:latin typeface="Calibri"/>
              </a:rPr>
              <a:t> seriously. Concept questions reward a clear head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7 · Week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