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JDBC: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Database Connectivity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11 — Lab 8: The LMS Remembers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Tables · SQL · PreparedStatement · DAO · foreign keys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Design</a:t>
            </a:r>
            <a:r>
              <a:rPr sz="2200">
                <a:solidFill>
                  <a:srgbClr val="1E2A3A"/>
                </a:solidFill>
                <a:latin typeface="Calibri"/>
              </a:rPr>
              <a:t> three tables and the keys that link them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Run</a:t>
            </a:r>
            <a:r>
              <a:rPr sz="2200">
                <a:solidFill>
                  <a:srgbClr val="1E2A3A"/>
                </a:solidFill>
                <a:latin typeface="Calibri"/>
              </a:rPr>
              <a:t> INSERT, SELECT and UPDATE from Java with JDBC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Prevent</a:t>
            </a:r>
            <a:r>
              <a:rPr sz="2200">
                <a:solidFill>
                  <a:srgbClr val="1E2A3A"/>
                </a:solidFill>
                <a:latin typeface="Calibri"/>
              </a:rPr>
              <a:t> SQL injection with PreparedStatement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Organise</a:t>
            </a:r>
            <a:r>
              <a:rPr sz="2200">
                <a:solidFill>
                  <a:srgbClr val="1E2A3A"/>
                </a:solidFill>
                <a:latin typeface="Calibri"/>
              </a:rPr>
              <a:t> database code in DAO classes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Close the window and everything is gone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Objects live in memory</a:t>
            </a:r>
            <a:r>
              <a:rPr sz="2200">
                <a:solidFill>
                  <a:srgbClr val="1E2A3A"/>
                </a:solidFill>
                <a:latin typeface="Calibri"/>
              </a:rPr>
              <a:t> they vanish when the program ends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A database</a:t>
            </a:r>
            <a:r>
              <a:rPr sz="2200">
                <a:solidFill>
                  <a:srgbClr val="1E2A3A"/>
                </a:solidFill>
                <a:latin typeface="Calibri"/>
              </a:rPr>
              <a:t> stores data on disk, in tables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JDBC</a:t>
            </a:r>
            <a:r>
              <a:rPr sz="2200">
                <a:solidFill>
                  <a:srgbClr val="1E2A3A"/>
                </a:solidFill>
                <a:latin typeface="Calibri"/>
              </a:rPr>
              <a:t> Java's standard way to talk to any database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 use SQLite</a:t>
            </a:r>
            <a:r>
              <a:rPr sz="2200">
                <a:solidFill>
                  <a:srgbClr val="1E2A3A"/>
                </a:solidFill>
                <a:latin typeface="Calibri"/>
              </a:rPr>
              <a:t> a whole database in one file, no server to install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Three tables</a:t>
            </a:r>
          </a:p>
        </p:txBody>
      </p:sp>
      <p:pic>
        <p:nvPicPr>
          <p:cNvPr id="4" name="Picture 3" descr="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27" y="1371600"/>
            <a:ext cx="11064240" cy="4204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5739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items, members and loans. A loan row links one item to one member, with borrowed_at and returned_at.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SQL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Creating the tables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Database.java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48716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30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CREATE TABLE IF NOT EXISTS items (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id TEXT PRIMARY KEY, type TEXT NOT NULL, title TEXT NOT NULL, detail TEXT);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CREATE TABLE IF NOT EXISTS members (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id TEXT PRIMARY KEY, name TEXT NOT NULL, type TEXT NOT NULL);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CREATE TABLE IF NOT EXISTS loans (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item_id TEXT NOT NULL, member_id TEXT NOT NULL,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borrowed_at TEXT NOT NULL, returned_at TEXT,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PRIMARY KEY (item_id, borrowed_at),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9FD8E8"/>
                </a:solidFill>
                <a:latin typeface="Courier New"/>
              </a:rPr>
              <a:t>    FOREIGN KEY (item_id)   REFERENCES items(id),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9FD8E8"/>
                </a:solidFill>
                <a:latin typeface="Courier New"/>
              </a:rPr>
              <a:t>    FOREIGN KEY (member_id) REFERENCES members(id));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22452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 foreign key makes the database itself refuse a loan for an item or member that does not exist.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JDBC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Connect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Database.java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621280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43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static Connection open() throws SQLException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return DriverManager.getConnection(URL);          // jdbc:sqlite:lms.db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try (Connection con = Database.open();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 Statement st = con.createStatement())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st.execute(CREATE_ITEMS);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5864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try-with-resources (Week 5) closes the connection even when an error occurs.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JDBC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Insert safely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ItemDAO.java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688336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505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public void insert(LibraryItem item)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String sql = "INSERT INTO items(id, type, title, detail) VALUES (?, ?, ?, ?)";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try (Connection con = Database.open();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9FD8E8"/>
                </a:solidFill>
                <a:latin typeface="Courier New"/>
              </a:rPr>
              <a:t>         PreparedStatement ps = con.prepareStatement(sql))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ps.setString(1, item.getId());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ps.setString(2, item.getClass().getSimpleName());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ps.setString(3, item.getTitle());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ps.setString(4, detailOf(item));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ps.executeUpdate();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} catch (SQLException e) { throw new DataAccessException("Could not insert item", e); }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425696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The ? placeholders keep user text out of the SQL command itself.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Why PreparedStatement matters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492240"/>
              </a:tblGrid>
              <a:tr h="4724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Approach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Title typed: x'); DROP TABLE items;--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"... VALUES ('" + title + "')"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The text becomes SQL. The table can be destroyed.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ps.setString(3, title)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The text stays data, always. Nothing runs.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JDBC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Read rows back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ItemDAO.java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88950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706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public List&lt;LibraryItem&gt; findAll()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List&lt;LibraryItem&gt; list = new ArrayList&lt;&gt;();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try (Connection con = Database.open();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 Statement st = con.createStatement();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9FD8E8"/>
                </a:solidFill>
                <a:latin typeface="Courier New"/>
              </a:rPr>
              <a:t>         ResultSet rs = st.executeQuery("SELECT id, type, title, detail FROM items ORDER BY id"))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while (rs.next())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    list.add(build(rs.getString("type"), rs.getString("id"),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                   rs.getString("title"), rs.getString("detail")));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}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} catch (SQLException e) { throw new DataAccessException("Could not read items", e); }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return list;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62686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ResultSet is a cursor: next() moves to the next row, getXxx(column) reads a value.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LAYERS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Where each class lives</a:t>
            </a:r>
          </a:p>
        </p:txBody>
      </p:sp>
      <p:pic>
        <p:nvPicPr>
          <p:cNvPr id="4" name="Picture 3" descr="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563" y="1371600"/>
            <a:ext cx="6980568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The controller is the only class that knows about DAOs. The window never sees SQL.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DAO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Controller: save, then update memory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770632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770632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LibraryController.java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414272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231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public synchronized void borrow(String itemId, String memberId)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library.borrow(itemId, memberId);              // business rules first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loanDAO.open(itemId, memberId, LocalDateTime.now());   // then persist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51632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If the rule throws ItemNotAvailableException, nothing is written. The exception protects the database.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History: a three-table JOIN</a:t>
            </a:r>
          </a:p>
        </p:txBody>
      </p:sp>
      <p:pic>
        <p:nvPicPr>
          <p:cNvPr id="4" name="Picture 3" descr="w11-hi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5" y="1371600"/>
            <a:ext cx="882284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SELECT ... FROM loans JOIN items ... JOIN members 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Close the program, start again</a:t>
            </a:r>
          </a:p>
        </p:txBody>
      </p:sp>
      <p:pic>
        <p:nvPicPr>
          <p:cNvPr id="4" name="Picture 3" descr="w11-rest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5" y="1371600"/>
            <a:ext cx="882284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Items and the open loan are back: loadFromDatabase() replays them.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DEBUG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Common JDBC problems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6858000"/>
              </a:tblGrid>
              <a:tr h="448056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Symptom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Likely cause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No suitable driver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JDBC jar missing from the class path (lib/)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database is locked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A connection was never closed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FOREIGN KEY constraint failed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Inserting a loan before its item or member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Data lost on restart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Used an in-memory URL, or never committed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LAB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Lab 8 preview: JDBC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week11-jdbc     ·     PR  "Week 11: JDBC (Persistence with the DAO Pattern)"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Database.java creates three tables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ItemDAO, MemberDAO, LoanDAO with PreparedStatement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Controller saves each change; loadFromDatabase() on start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History button shows the JOIN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5.  Restart screenshot as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CHECK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What does a foreign key prevent?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Why is string concatenation in SQL dangerous?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What does rs.next() return, and when is it false?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Why does borrow() call library.borrow() before loanDAO.open()?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11 · Week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