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Multithreading &amp;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Final Integration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12 — Lab 9: Responsive and Safe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Thread · SwingWorker · synchronized · race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you will be able to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Explain</a:t>
            </a:r>
            <a:r>
              <a:rPr sz="2200">
                <a:solidFill>
                  <a:srgbClr val="1E2A3A"/>
                </a:solidFill>
                <a:latin typeface="Calibri"/>
              </a:rPr>
              <a:t> why long work freezes a window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Move</a:t>
            </a:r>
            <a:r>
              <a:rPr sz="2200">
                <a:solidFill>
                  <a:srgbClr val="1E2A3A"/>
                </a:solidFill>
                <a:latin typeface="Calibri"/>
              </a:rPr>
              <a:t> work to a background thread with SwingWorker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Demonstrate</a:t>
            </a:r>
            <a:r>
              <a:rPr sz="2200">
                <a:solidFill>
                  <a:srgbClr val="1E2A3A"/>
                </a:solidFill>
                <a:latin typeface="Calibri"/>
              </a:rPr>
              <a:t> and fix a race condition with synchronized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Integrate</a:t>
            </a:r>
            <a:r>
              <a:rPr sz="2200">
                <a:solidFill>
                  <a:srgbClr val="1E2A3A"/>
                </a:solidFill>
                <a:latin typeface="Calibri"/>
              </a:rPr>
              <a:t> all twelve weeks into one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188720"/>
            <a:ext cx="100584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9FD8E8"/>
                </a:solidFill>
                <a:latin typeface="Calibri"/>
              </a:rPr>
              <a:t>FREEZE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2286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3600" b="1" i="0">
                <a:solidFill>
                  <a:srgbClr val="FFFFFF"/>
                </a:solidFill>
                <a:latin typeface="Cambria"/>
              </a:rPr>
              <a:t>One thread draws the window and runs your handlers.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97680"/>
            <a:ext cx="10515600" cy="13716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800" b="0" i="0">
                <a:solidFill>
                  <a:srgbClr val="CADCFC"/>
                </a:solidFill>
                <a:latin typeface="Calibri"/>
              </a:rPr>
              <a:t>If a handler takes ten seconds, the window cannot repaint or react for ten seconds. Never block the Event Dispatch Thread.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SWINGWORKER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Do the slow work in the 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244852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244852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ImportWorker.java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174492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991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public class ImportWorker extends SwingWorker&lt;Integer, Integer&gt; {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@Override protected Integer doInBackground() throws Exception {   // background thread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for (int i = 1; i &lt;= total; i++) {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    controller.addItem(...);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    Thread.sleep(300);              // simulate slow work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    publish(i);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}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return total;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@Override protected void process(List&lt;Integer&gt; chunks) {          // EDT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bar.setValue(chunks.get(chunks.size() - 1));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@Override protected void done() { refreshTable(); }               // EDT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Who runs what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4023360"/>
                <a:gridCol w="3383280"/>
              </a:tblGrid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Method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Thread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May touch widgets?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1295C"/>
                          </a:solidFill>
                          <a:latin typeface="Calibri"/>
                        </a:rPr>
                        <a:t>doInBackground()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Worker thread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1295C"/>
                          </a:solidFill>
                          <a:latin typeface="Calibri"/>
                        </a:rPr>
                        <a:t>process(chunks)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Event Dispatch Thread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1295C"/>
                          </a:solidFill>
                          <a:latin typeface="Calibri"/>
                        </a:rPr>
                        <a:t>done()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Event Dispatch Thread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While importing: the window is alive</a:t>
            </a:r>
          </a:p>
        </p:txBody>
      </p:sp>
      <p:pic>
        <p:nvPicPr>
          <p:cNvPr id="4" name="Picture 3" descr="w12-impor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5" y="1371600"/>
            <a:ext cx="8822844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The progress bar moves and the buttons still respond.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Import finished</a:t>
            </a:r>
          </a:p>
        </p:txBody>
      </p:sp>
      <p:pic>
        <p:nvPicPr>
          <p:cNvPr id="4" name="Picture 3" descr="w12-d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5" y="1371600"/>
            <a:ext cx="8822844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done() refreshes the table on the EDT.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DAEMON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A background overdue checker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455164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455164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OverdueChecker.java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436876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253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Thread t = new Thread(() -&gt; {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while (true) {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    int n = controller.countOverdue(days);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9FD8E8"/>
                </a:solidFill>
                <a:latin typeface="Courier New"/>
              </a:rPr>
              <a:t>        SwingUtilities.invokeLater(() -&gt; onResult.accept(n));   // back to the EDT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    try { Thread.sleep(intervalMs); } catch (InterruptedException e) { return; }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});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t.setDaemon(true);      // do not keep the program alive after the window closes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t.start();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174236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Background threads compute. Only the EDT touches the screen: invokeLater is the bridge.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DANGER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Race conditions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count++</a:t>
            </a:r>
            <a:r>
              <a:rPr sz="2200">
                <a:solidFill>
                  <a:srgbClr val="1E2A3A"/>
                </a:solidFill>
                <a:latin typeface="Calibri"/>
              </a:rPr>
              <a:t> is three steps: read, add, write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Two threads</a:t>
            </a:r>
            <a:r>
              <a:rPr sz="2200">
                <a:solidFill>
                  <a:srgbClr val="1E2A3A"/>
                </a:solidFill>
                <a:latin typeface="Calibri"/>
              </a:rPr>
              <a:t> can read the same value, and one update is lost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Symptoms</a:t>
            </a:r>
            <a:r>
              <a:rPr sz="2200">
                <a:solidFill>
                  <a:srgbClr val="1E2A3A"/>
                </a:solidFill>
                <a:latin typeface="Calibri"/>
              </a:rPr>
              <a:t> wrong totals, rare and different on every run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Fix</a:t>
            </a:r>
            <a:r>
              <a:rPr sz="2200">
                <a:solidFill>
                  <a:srgbClr val="1E2A3A"/>
                </a:solidFill>
                <a:latin typeface="Calibri"/>
              </a:rPr>
              <a:t> make the compound step atomic with synchronized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RaceDemo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RaceDemo.java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56514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382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static volatile int unsafe = 0;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Runnable work = () -&gt; { for (int i = 0; i &lt; 1_000_000; i++) unsafe++; };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Thread a = new Thread(work), b = new Thread(work);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a.start(); b.start(); a.join(); b.join();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System.out.println("Expected 2000000, got " + unsafe);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30250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Run it several times: most runs print less than 2000000.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FIX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synchronized in the controller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770632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770632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LibraryController.java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011936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829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public synchronized void borrow(String itemId, String memberId) { ... }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public synchronized void giveBack(String itemId) { ...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749295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Only one thread at a time may run a synchronized method of this object, so check-then-update cannot be interleaved.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Twelve weeks, one system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8778240"/>
              </a:tblGrid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Weeks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What the LMS gained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1-2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Classes, objects, encapsulation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Inheritance, polymorphism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Abstract classes, interfaces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Exceptions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8-9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Swing window, events, MVC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Generics, streams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JDBC persistence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Threads, thread safety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FINAL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Final project &amp; demo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Deliver</a:t>
            </a:r>
            <a:r>
              <a:rPr sz="2200">
                <a:solidFill>
                  <a:srgbClr val="1E2A3A"/>
                </a:solidFill>
                <a:latin typeface="Calibri"/>
              </a:rPr>
              <a:t> your LMS repository with a clear Git history, one branch per week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Demo</a:t>
            </a:r>
            <a:r>
              <a:rPr sz="2200">
                <a:solidFill>
                  <a:srgbClr val="1E2A3A"/>
                </a:solidFill>
                <a:latin typeface="Calibri"/>
              </a:rPr>
              <a:t> borrow, return, error dialog, search, history, restart, import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Explain</a:t>
            </a:r>
            <a:r>
              <a:rPr sz="2200">
                <a:solidFill>
                  <a:srgbClr val="1E2A3A"/>
                </a:solidFill>
                <a:latin typeface="Calibri"/>
              </a:rPr>
              <a:t> one design decision in each of OOP, MVC and DAO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Check</a:t>
            </a:r>
            <a:r>
              <a:rPr sz="2200">
                <a:solidFill>
                  <a:srgbClr val="1E2A3A"/>
                </a:solidFill>
                <a:latin typeface="Calibri"/>
              </a:rPr>
              <a:t> the README builds and runs from a clean clone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LAB PREVIEW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Lab 9 preview: Threads and Final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1C7293"/>
                </a:solidFill>
                <a:latin typeface="Courier New"/>
              </a:rPr>
              <a:t>Branch  week12-threads-final     ·     PR  "Week 12: Multithreading &amp; Final Integration"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8813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ImportWorker with a progress bar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OverdueChecker as a daemon thread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RaceDemo before and after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Final README and tagged release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CHECK YOURSELF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Why must doInBackground() not touch a JLabel?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What does setDaemon(true) change?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Why can count++ lose updates?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Which part of the LMS would you demo to show polymorphism?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12 ·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