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 &amp; I/O Architecture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 · Hit Ratio · Cache Design · DMA · Multicore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Mapping Functions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840480"/>
                <a:gridCol w="1828800"/>
                <a:gridCol w="14630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Mapping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How It Works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Conflict Miss Risk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Hardware Cost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Direct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Block i maps to exactly one line: i mod 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— two hot blocks can evict each other repeatedly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Low — one comparator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k-way Set-Associative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Cache has S sets of k lines; block i → set i mod S; any of k lines within that set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Moderate — k blocks compete per set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Medium — k comparators per set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Fully Associative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Block can go into ANY cache line; no fixed mapping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Minimal — only capacity misses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— one comparator per line; impractical for large caches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I/O Techniques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I/O Techniques Compared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pic>
        <p:nvPicPr>
          <p:cNvPr id="7" name="Image 0" descr="/home/claude/extracted/images/2__Computer_SyStem_overview/image2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Programmed I/O vs. Interrupt-Driven I/O vs. DMA — CPU involvement decreases with each technique (Stallings Fig. 1.17)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I/O Technique Comparison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743200"/>
                <a:gridCol w="2194560"/>
                <a:gridCol w="21945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Technique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CPU Role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Interrupts per MB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Best Use Case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Programmed 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100% — CPU polls status register every byte; blocks on 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 (no interrupts — pure busy-wait)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Very fast tiny transfers; embedded with no interrupt hardware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Interrupt-Driven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issues command then runs; ISR handles each byte/word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~1,000,000 per MB at 1 byte/interrupt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Slow devices with infrequent transfers: keyboard, mouse, serial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DMA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sets up controller; DMA handles entire block; 1 interrupt at end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 per block (regardless of size!)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High-speed bulk transfer: disk, NIC, GPU — the standard for all storage 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 Controller Architecture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pic>
        <p:nvPicPr>
          <p:cNvPr id="7" name="Image 0" descr="/home/claude/extracted/images/2__Computer_SyStem_overview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DMA controller moves data using cycle-stealing — takes the bus one cycle at a time while allowing the CPU to execute between cycles (Stallings Fig. 1.18)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 Transfer — 7 Steps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83210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CPU programs DMA: source/dest address, byte count, direction, device ID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CPU issues GO command — immediately returns to user/OS code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DMA requests bus from arbiter (cycle stealing)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DMA transfers one word between device and memory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DMA releases bus one cycle → CPU executes; DMA steals next cycle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Steps 3–5 repeat until byte count = 0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DMA raises completion interrupt → brief ISR updates bookkeeping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Multiprocessor &amp; Multicore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SMP Architecture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pic>
        <p:nvPicPr>
          <p:cNvPr id="7" name="Image 0" descr="/home/claude/extracted/images/2__Computer_SyStem_overview/image8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Symmetric Multiprocessing: multiple processors sharing memory and I/O via common bus — all processors equal access to all resources (Stallings Fig. 1.20)</a:t>
            </a:r>
            <a:endParaRPr lang="en-US" sz="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 Core i7 — Multicore Die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pic>
        <p:nvPicPr>
          <p:cNvPr id="7" name="Image 0" descr="/home/claude/extracted/images/2__Computer_SyStem_overview/image5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6 cores each with private L1/L2 cache; shared L3 cache on-die; integrated memory controller (Stallings Fig. 1.22)</a:t>
            </a:r>
            <a:endParaRPr lang="en-US" sz="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Coherence Problem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MESI Protocol — Keeping Caches Consistent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Core 0 writes to address X; Core 1 still holds a STALE copy in its L1 cache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MESI protocol tracks each cache line state: Modified / Exclusive / Shared / Invalid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Modified: only this core has the line; it is dirty (differs from memory)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Exclusive: only this core has it; clean copy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Shared: multiple cores have a clean copy — any core can read freely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Invalid: this core's copy is stale — must fetch before next use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Apply the hit ratio formula to compute average memory access time for a two-level hierarchy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Describe temporal and spatial locality and explain how caches exploit both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Compare direct, set-associative, and fully associative cache mapping functions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Distinguish programmed I/O, interrupt-driven I/O, and DMA by CPU involvement and interrupt count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Trace the 7-step DMA transfer process from CPU programming the controller to completion interrupt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Explain SMP and multicore architectures and identify cache coherence as a key design challenge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2.1 — Hit Ratio Calculation [8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T₁ = 0.5 ns (cache), T₂ = 50 ns (main memory), block size = 64 bytes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[2] What hit ratio H is needed to achieve T_avg = 2 ns? Show algebraic working.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[2] If H increases from 0.90 to 0.98, by what factor does T_avg improve?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Addresses accessed: 100, 104, 108, 200. With 64-byte blocks: block(100)=1, block(104)=1, block(108)=1, block(200)=3. Do all four fit in the same cache block? Explain what happens on the first access vs. subsequent accesses in the same block.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 &amp; I/O Architecture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hierarchy: speed↑ ↔ size↓ ↔ cost↑ — no single technology satisfies all three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T_avg = T₁ + (1−H)×T₂  — higher hit ratio H dramatically reduces average access time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locality (reuse) + spatial locality (contiguity) justify cache effectiveness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Set-associative mapping: best balance of conflict miss reduction vs. hardware cost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DMA: 1 interrupt per block vs. 1,000,000 per MB for interrupt-driven — always use for bulk I/O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Multicore: MESI protocol keeps per-core caches coherent — critical for SMP correctness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Memory Hierarchy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Memory Hierarchy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pic>
        <p:nvPicPr>
          <p:cNvPr id="7" name="Image 0" descr="/home/claude/extracted/images/2__Computer_SyStem_overview/image6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Speed decreases and capacity increases moving down — CPU registers → L1/L2/L3 cache → RAM → SSD → HDD → Tape (Stallings Fig. 1.13)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 Trade-offs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645920"/>
                <a:gridCol w="1463040"/>
                <a:gridCol w="1280160"/>
                <a:gridCol w="10972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Level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Technology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Typical Size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Typical Latency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Cost/Bit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SRAM (flip-flops)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32–512 bytes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0–1 cycles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Very high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 Cache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SRAM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32–64 KB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1–4 cycles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L2 Cache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SRAM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256 KB – 4 MB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10–15 cycles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Medium-high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L3 Cache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SRAM (shared)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4–64 MB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30–50 cycles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Medium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Main Memory (RAM)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DRAM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4–512 GB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60–100 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SSD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NAND Flash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256 GB – 8 TB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 µs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Very low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HDD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Magnetic disk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1–20 TB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5–10 ms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Extremely low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 Ratio Formula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Two-Level Memory — Hit Ratio and Average Access Time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T_avg = H × T₁ + (1 − H) × (T₁ + T₂)  =  T₁ + (1 − H) × T₂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= hit ratio = fraction of accesses served by the cache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T₁ = cache access time;  T₂ = main memory access time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H = 0.95, T₁ = 0.1 µs, T₂ = 1.0 µs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T_avg = 0.1 + (1 − 0.95) × 1.0 = 0.1 + 0.05 = 0.150 µs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Speedup over no cache = 1.0 / 0.150 = 6.67× faster access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Memory Design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Principles of Locality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Temporal Locality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recently accessed location will likely be accessed again soon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a loop variable accessed 10,000 times in a tight loop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exploits this by keeping recently used items resident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LRU replacement maximises temporal locality benefit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Spatial Locality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address X is accessed, addresses near X are likely accessed soon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iterating through an array element by element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exploits this by loading entire cache lines (64 bytes on x86)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Prefetching further exploits spatial locality patterns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Design Parameters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560320"/>
                <a:gridCol w="45720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Parameter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Options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Performance Impact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Cache size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L1: 32–64 KB; L2: 256KB–4MB; L3: 4–64MB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Larger → higher hit ratio, but slower access and higher cost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Block (line) size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Typically 32–128 bytes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Larger → exploits spatial locality; larger miss penalty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Mapping function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Direct, Set-associative (k-way), Fully associative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See next slide — affects conflict miss rate vs. hardware cost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Replacement policy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LRU, Clock, Random, FIFO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LRU near-optimal; Clock is practical approximation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Write policy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Write-through or Write-back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Write-back reduces bus traffic; needs dirty bit per cache line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Number of levels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 (private), L2 (private), L3 (shared)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Multiple levels balance latency and capacity trade-offs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L02: Memory Hierarchy &amp; I/O Architecture</dc:title>
  <dc:subject>PptxGenJS Presentation</dc:subject>
  <dc:creator>SENG 21213</dc:creator>
  <cp:lastModifiedBy>SENG 21213</cp:lastModifiedBy>
  <cp:revision>1</cp:revision>
  <dcterms:created xsi:type="dcterms:W3CDTF">2026-03-12T14:41:26Z</dcterms:created>
  <dcterms:modified xsi:type="dcterms:W3CDTF">2026-03-12T14:41:26Z</dcterms:modified>
</cp:coreProperties>
</file>