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0A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3" name="Shape 1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Lecture 03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1188720"/>
            <a:ext cx="8321040" cy="16459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Representation &amp; Combinational Circuits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411480" y="288036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0A0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 Systems · 2's Complement · IEEE 754 · Boolean Algebra · Logic Gates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11480" y="3474720"/>
            <a:ext cx="8321040" cy="0"/>
          </a:xfrm>
          <a:prstGeom prst="line">
            <a:avLst/>
          </a:prstGeom>
          <a:noFill/>
          <a:ln w="19050">
            <a:solidFill>
              <a:srgbClr val="6B46C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3584448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21213  ·  Computer Architecture &amp; Operating Systems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040A0"/>
                </a:solidFill>
              </a:rPr>
              <a:t>1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Boolean Algebra &amp; Logic Gates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Gates and Operations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11</a:t>
            </a:r>
            <a:endParaRPr lang="en-US" sz="9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731520"/>
                <a:gridCol w="1280160"/>
                <a:gridCol w="731520"/>
                <a:gridCol w="731520"/>
                <a:gridCol w="731520"/>
                <a:gridCol w="731520"/>
                <a:gridCol w="329184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Gate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Expression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A=0,B=0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A=0,B=1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A=1,B=0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A=1,B=1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Key Property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AND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Y=A·B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ALL inputs must be 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Y=A+B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ANY input = 1 → output 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NOT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Y=A'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 (A=0)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 (A=1)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Inversion (complement)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NAND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Y=(A·B)'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Universal gate — builds any circuit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XOR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Y=A⊕B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Output 1 iff inputs DIFFER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Boolean Algebra Laws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12</a:t>
            </a:r>
            <a:endParaRPr lang="en-US" sz="9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3474720"/>
                <a:gridCol w="347472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Law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AND form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OR form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Identity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 · 1 = A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 + 0 = A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Null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 · 0 = 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 + 1 = 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Idempotent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 · A = A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 + A = A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Complement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 · A' = 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 + A' = 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Double Negation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(A')'= A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Distributive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A·(B+C) = A·B+A·C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A+(B·C) = (A+B)·(A+C)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De Morgan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(A·B)' = A'+B'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(A+B)' = A'·B'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Absorption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A·(A+B) = A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A+(A·B) = A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Combinational Circuits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Adder Truth Table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14</a:t>
            </a:r>
            <a:endParaRPr lang="en-US" sz="900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  <a:gridCol w="1828800"/>
                <a:gridCol w="1828800"/>
                <a:gridCol w="164592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A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B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Cin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Sum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Cout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Adder Equations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15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4B2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Full Adder — Boolean Expressions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 = A ⊕ B ⊕ Cin  (three-way XOR)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Cout = A·B + A·Cin + B·Cin  =  A·B + Cin·(A⊕B)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from 2 half adders: HA1(A,B)→S1,C1; HA2(S1,Cin)→Sum,C2; Cout = C1+C2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Ripple-carry adder: chain N full adders — carry ripples from bit 0 to bit N−1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Delay = N × gate delay — 32-bit ripple adder ≈ 32 × 2ns = 64ns (at 1ns/gate)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Carry-lookahead adder computes all carries simultaneously — reduces to O(log N) delay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Exercise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36576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8" name="Text 6"/>
          <p:cNvSpPr/>
          <p:nvPr/>
        </p:nvSpPr>
        <p:spPr>
          <a:xfrm>
            <a:off x="521208" y="658368"/>
            <a:ext cx="81015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✎  Exercise 3.1 — Number Systems &amp; Boolean Algebra [10 marks]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11480" y="1024128"/>
            <a:ext cx="8321040" cy="3749040"/>
          </a:xfrm>
          <a:prstGeom prst="rect">
            <a:avLst/>
          </a:prstGeom>
          <a:solidFill>
            <a:srgbClr val="FFF3CD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(a) [3] Convert 01101110₂ to: (i) decimal, (ii) hex, (iii) octal. Show positional notation.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(b) [3] Express −75 in 8-bit 2's complement. Verify by adding to +75. Show each step.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(c) [4] Simplify F = A'BC + ABC + A'B'C + AB'C to minimal SOP form. State each law used.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E0A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50292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365760" y="960120"/>
            <a:ext cx="8321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Representation &amp; Combinational Circuits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645920"/>
            <a:ext cx="8321040" cy="3108960"/>
          </a:xfrm>
          <a:prstGeom prst="rect">
            <a:avLst/>
          </a:prstGeom>
          <a:solidFill>
            <a:srgbClr val="2A1060"/>
          </a:solidFill>
          <a:ln w="12700">
            <a:solidFill>
              <a:srgbClr val="6B46C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7373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Positional notation: binary ↔ hex (4 bits each); binary ↔ octal (3 bits each)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2's complement: invert + 1; single zero; standard CPU arithmetic; overflow = sign change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IEEE 754: sign | biased exponent (exp + bias) | mantissa (fractional part of 1.xxx)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Morgan: (A·B)' = A'+B' and (A+B)' = A'·B' — push negation through gates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adder: Sum = A⊕B⊕Cin; Cout = AB + Cin(A⊕B) — chain N for n-bit adder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NAND and NOR are universal: any Boolean function can be built from either gate alone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040A0"/>
                </a:solidFill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Objectives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2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4B2D8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731520"/>
            <a:ext cx="8046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1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end of this lecture you should be able to: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Convert numbers between binary, decimal, octal, and hexadecimal using positional notation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Represent signed integers in sign-magnitude, 1's complement, and 2's complement and detect overflow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Encode and decode IEEE 754 single-precision floating-point numbers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Apply all Boolean algebra laws including De Morgan's theorems to simplify logic expressions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Design and analyse half adder, full adder, MUX, and decoder circuits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 Systems &amp; Signed Integers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 System Conversions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4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1371600"/>
                <a:gridCol w="1371600"/>
                <a:gridCol w="914400"/>
                <a:gridCol w="347472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Binary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Octal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Decimal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Hex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Notes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00000000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000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Zero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00001010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012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0A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Ten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00001111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017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15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0F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Max nibble (4-bit max)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01111111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177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127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7F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Max positive 8-bit signed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10000000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200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128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80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Min unsigned = most-negative signed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11111111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377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255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FF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Max unsigned 8-bit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Signed Integer Representations (8-bit, showing ±7)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5</a:t>
            </a:r>
            <a:endParaRPr lang="en-US" sz="9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645920"/>
                <a:gridCol w="1645920"/>
                <a:gridCol w="1828800"/>
                <a:gridCol w="173736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Scheme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Positive +7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Negative −7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Range (n-bit)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Zeros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Sign-magnitude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0000 0111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1000 0111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−127 to +127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Two: +0 and −0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1's complement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0000 0111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1111 1000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−127 to +127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Two: 00..0 and 11..1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2's complement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0000 0111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1111 1001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−128 to +127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One: 00..0 only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2's Complement Conversion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6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4B2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Two's Complement — Procedure and Verification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negate: Step 1: Write positive value (e.g. +7 = 0000 0111)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2: Invert ALL bits (NOT): 1111 1000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3: Add 1: 1111 1001 = −7  ✓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Verify: 1111 1001 + 0000 0111 = 1 0000 0000 → carry out; discard it → 0000 0000 = 0  ✓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 case: −128 in 8-bit has no positive counterpart (+128 overflows). Negating −128 → −128 again.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Overflow rule: Positive + Positive = Negative, or Negative + Negative = Positive → signed overflow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IEEE 754 Floating-Point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IEEE 754 Formats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8</a:t>
            </a:r>
            <a:endParaRPr lang="en-US" sz="9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822960"/>
                <a:gridCol w="1097280"/>
                <a:gridCol w="1280160"/>
                <a:gridCol w="914400"/>
                <a:gridCol w="320040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Format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Sign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Exponent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Mantissa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Bias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Value Range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Single (32-bit)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 bit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8 bits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23 bits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127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±1.18×10⁻³⁸ to ±3.4×10³⁸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Double (64-bit)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 bit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11 bits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52 bits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1023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±2.2×10⁻³⁰⁸ to ±1.8×10³⁰⁸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IEEE 754 Encoding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9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4B2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Encoding 6.5 in Single-Precision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1: Convert 6.5 to binary: 110.1₂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2: Normalise: 1.101 × 2²  (move point left 2 places)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3: Sign bit = 0 (positive)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4: Biased exponent = 2 + 127 = 129 = 1000 0001₂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5: Mantissa = fractional part of 1.101 → 101 padded to 23 bits: 10100000000000000000000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Result: 0 10000001 10100000000000000000000 = 0x40D00000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L03: Data Representation &amp; Combinational Circuits</dc:title>
  <dc:subject>PptxGenJS Presentation</dc:subject>
  <dc:creator>SENG 21213</dc:creator>
  <cp:lastModifiedBy>SENG 21213</cp:lastModifiedBy>
  <cp:revision>1</cp:revision>
  <dcterms:created xsi:type="dcterms:W3CDTF">2026-03-12T14:41:26Z</dcterms:created>
  <dcterms:modified xsi:type="dcterms:W3CDTF">2026-03-12T14:41:26Z</dcterms:modified>
</cp:coreProperties>
</file>