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 Circuits &amp; Computer Architectures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Flip-Flops · Registers · FSMs · CISC vs RISC · Von Neumann vs Harvard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Architecture — CISC vs RISC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CISC vs. RISC — 10 Key Attributes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3474720"/>
                <a:gridCol w="34747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Attribute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CISC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RISC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Instruction count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Fewer (complex ops in one instr)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More (simple ops, more instrs needed)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Instruction length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Variable (x86: 1–15 bytes)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Fixed (MIPS/ARM: exactly 4 bytes)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Addressing modes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 (10–20+)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Few (3–5); load/store only for 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Register count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Few special (EAX,EBX,ECX,EDX)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 general-purpose (32 on MIPS)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 instrs can read/write 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ONLY LW and SW instructions access 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Variable, often &gt;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Close to 1 (designed for pipelining)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Control unit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Microprogrammed (flexible, slow)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Hardwired (fast, rigid)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Pipeline support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Hard (variable length instrs)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Designed for pipelining from start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Compiler burden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Low (hardware does complex work)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(compiler manages registers)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Examples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x86, x86-64, VAX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MIPS, ARM, RISC-V, PowerPC, SPARC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Neumann vs Harvard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Architectural Memory Organisation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Neumann: ONE shared memory space for both instructions and data; ONE bus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Bottleneck: instruction fetch and data access COMPETE for the same bus — von Neumann bottleneck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Harvard: SEPARATE instruction and data memories with SEPARATE buses — no contention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can fetch next instruction while reading/writing data — two accesses in parallel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Modified Harvard (modern CPUs): physically one main memory; separate L1-I (instruction) and L1-D (data) caches at top level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OS kernel: Flash for instructions + RAM for data → real Modified Harvard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4.1 — Flip-Flop Timing [12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[4] D flip-flop: t_pd=3ns, t_su=1ns, t_h=0.5ns. Combinational logic between FFs = 5ns delay. What is f_max? Draw the critical path.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4-bit synchronous counter using T flip-flops. Write T₃, T₂, T₁, T₀ Boolean expressions. Draw timing diagram for 10 clock cycles from 0000.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Design a Moore FSM that detects the sequence "101" in a serial bit stream. Show STD and state transition table.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 Circuits &amp; Computer Architectures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flip-flop captures D on clock edge — building block of all registers and state machines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JK flip-flop: J=K=1 toggles — eliminates forbidden state of SR latch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FSM design: state = what to remember; 7 steps from requirements to implementation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Moore: output from state only; Mealy: output from state + input; Mealy uses fewer states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RISC: fixed-length, load/store, many registers, hardwired CU — designed for pipelining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CISC: variable-length, memory operands, microprogrammed — code density but hard to pipeline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Describe SR latch, D flip-flop, and JK flip-flop behaviour from their characteristic tables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Design synchronous registers, shift registers, and binary counters using T flip-flops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Follow the 7-step FSM design procedure and distinguish Moore from Mealy machines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Compare CISC and RISC architectures on 10 key attributes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Explain Von Neumann vs. Harvard architectures and how modern CPUs use Modified Harvard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Flip-Flops and Sequential Logic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and JK Flip-Flop Characteristic Tables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828800"/>
                <a:gridCol w="1645920"/>
                <a:gridCol w="41148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Flip-Flop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Inputs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Q (next)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Operation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 (Data)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CLK↑, D=0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Captures D on rising clock edge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 (Data)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CLK↑, D=1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Q = D always on clock edge — no forbidden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J=0, K=0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Q (hold)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Hold — no change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J=1, K=0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Set — Q becomes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J=0, K=1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Reset — Q becomes 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J=1, K=1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Q'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Toggle — eliminates SR forbidden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Flip-Flop Timing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Timing Constraints — Setup, Hold, Propagation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time (t_su): D must be stable for t_su BEFORE the clock edge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time (t_h): D must remain stable for t_h AFTER the clock edge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Propagation delay (t_pd): Q changes within t_pd after the clock edge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frequency: f_max = 1 / (t_pd + t_su + routing_delay)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Violation of setup/hold → metastability: output oscillates between 0 and 1 unpredictably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t_pd=3ns, t_su=1ns → f_max = 1/(3+1) = 250 MHz maximum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Types and Uses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194560"/>
                <a:gridCol w="2743200"/>
                <a:gridCol w="23774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Structure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Operation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Use Case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Parallel n-bit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 D flip-flops, shared clock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n bits load simultaneously on clock edge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general-purpose registers, ALU operand buffering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SIPO (shift register)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 flip-flops chained; D_n = Q_{n-1}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 bit in per cycle; after n cycles all bits present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Serial→parallel conversion: UART receive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PISO (shift register)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Load logic + chain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Load n bits in one cycle; shift out serially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Parallel→serial: UART transmit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Bidirectional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MUX on D selects left/right shift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Shifts ±1 per cycle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Arithmetic shift ×2 or ÷2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State Machines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Moore vs. Mealy Machines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658368"/>
            <a:ext cx="4091940" cy="347472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Moore Machine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depends on CURRENT STATE only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changes only on clock edge (state change)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 are glitch-free — stable until next clock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Typically requires MORE states for same function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written INSIDE state circles in diagram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traffic light controller, vending machine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405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40580" y="658368"/>
            <a:ext cx="4091940" cy="347472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13" name="Text 11"/>
          <p:cNvSpPr/>
          <p:nvPr/>
        </p:nvSpPr>
        <p:spPr>
          <a:xfrm>
            <a:off x="47320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Mealy Machine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20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depends on STATE + CURRENT INPUT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can change asynchronously with input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produce momentary glitches on input changes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Typically requires FEWER states for same function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written ON TRANSITION arrows in diagram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data parser, handshaking protocol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FSM Design Procedure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7-Step FSM Design Process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Define what the system must REMEMBER — these become the states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Identify all inputs (cause transitions) and outputs (produced per state/transition)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Draw State Transition Diagram (STD): circles=states, arrows=transitions labelled input/output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Encode states as binary: n flip-flops needed for up to 2ⁿ states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5: Build state transition table — (current state, input) → (next state, output)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6: Derive next-state Boolean equations using algebra or Karnaugh maps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7: Implement with flip-flops + combinational logic (gates or MUXes)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L04: Sequential Circuits &amp; Computer Architectures</dc:title>
  <dc:subject>PptxGenJS Presentation</dc:subject>
  <dc:creator>SENG 21213</dc:creator>
  <cp:lastModifiedBy>SENG 21213</cp:lastModifiedBy>
  <cp:revision>1</cp:revision>
  <dcterms:created xsi:type="dcterms:W3CDTF">2026-03-12T14:41:27Z</dcterms:created>
  <dcterms:modified xsi:type="dcterms:W3CDTF">2026-03-12T14:41:27Z</dcterms:modified>
</cp:coreProperties>
</file>