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Processor Architecture &amp; ISA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 · Control Unit · ISA · Addressing Modes · CPU Performance · Amdahl's Law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Performance Equation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T_cpu = N × CPI × T_clock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Instruction count (depends on program and ISA — compiler reduces N)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CPI = Cycles Per Instruction (average over all instruction types)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T_clock = 1/f — reduce by increasing clock frequency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CPI: CPI_avg = Σ(fraction_i × CPI_i) — weighted average across instruction types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60% INT (CPI=1) + 20% FP (CPI=4) + 20% MEM (CPI=2) → CPI_avg = 0.6+0.8+0.4 = 1.8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optimise all three independently — improving one often degrades another (compiler trade-offs)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Amdahl's Law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Maximum Speedup from Parallelism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Speedup = 1 / [s + (1−s)/p]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= serial fraction (0 ≤ s ≤ 1);  p = number of processors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speedup (p → ∞):  Speedup_max = 1/s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20% serial (s=0.2) → max speedup = 1/0.2 = 5× regardless of CPU count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CPUs with s=0.2: Speedup = 1/(0.2 + 0.8/4) = 1/0.4 = 2.5×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Implication: Reduce the serial fraction, not just add cores. 99% parallel → max 100× speedup.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Amdahl's Law — Speedup Table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1828800"/>
                <a:gridCol w="1463040"/>
                <a:gridCol w="1463040"/>
                <a:gridCol w="14630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Serial Fraction (s)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Max Speedup (∞ CPUs)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4 CPUs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16 CPUs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64 CPUs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50%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1.60×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1.88×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1.97×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20%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2.50×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3.81×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4.71×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3.08×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6.40×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8.64×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3.48×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9.75×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15.6×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3.88×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14.8×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39.4×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5.1 — CPU Performance [12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at 3.2 GHz, 4×10⁹ instructions: 50% INT(CPI=1), 25% MEM(CPI=3), 25% FP(CPI=4)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Calculate CPI_avg and total execution time.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New FPU reduces FP CPI from 4 to 1.5. New CPI_avg? New execution time? Speedup?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Clock raised to 4.0 GHz but CPI increases from 1.875 to 2.2 (pipeline stalls). Which design is faster? Show all working.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Processor Architecture &amp; ISA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ALU: five operation groups; flags C (carry), Z (zero), N (negative), V (overflow)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Hardwired CU = fast, rigid (RISC); Microprogrammed = flexible, slower (CISC/x86)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MIPS: R/I/J-type fixed 32-bit; load/store ISA — all ALU ops use registers only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addressing modes: immediate, register, direct, indirect, displaced, indexed, scaled, PC-relative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T_cpu = N × CPI × T_clock — three independent levers; optimising one affects others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Amdahl: Speedup_max = 1/s — serial fraction is the fundamental parallelism bottleneck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Describe ALU operations and the status flags produced by each operation group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Compare hardwired and microprogrammed control units on speed, flexibility, and use case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Explain MIPS R-type, I-type, and J-type instruction formats with field widths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Apply all 8 addressing modes to resolve effective addresses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Calculate CPU execution time using T = N × CPI × T_clock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Apply Amdahl's Law to predict parallel speedup and derive required parallelisable fraction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 and Control Unit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 Operations and Status Flags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108960"/>
                <a:gridCol w="38404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Operation Group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Operations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Flags Produced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Integer Arithmetic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ADD, ADDC, SUB, SUBB, MUL, DIV, INC, DEC, NEG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Z (result=0), N (MSB=1), C (carry/borrow), V (signed overflow)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Logical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AND, OR, NOT, XOR, NAND, NOR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Z (result=0), N (MSB=1)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Shift / Rotate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SHL, SHR, SAR (arithmetic), ROL, ROR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 (last bit shifted out), Z (result=0)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CMP (SUB; discard), TEST (AND; discard)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flags — flags ARE the purpose of these instructions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Bit Manipulation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BIT, SET, CLEAR, FLIP (test/set/clear/toggle a 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Z (tested bit state)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Unit — Hardwired vs. Microprogrammed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Hardwired CU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Combinational logic decodes opcode → control signals in one step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— one gate delay per control signal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Rigid — changing ISA requires hardware redesign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for RISC (small ISA); grows exponentially for CISC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all modern RISC CPUs (MIPS, ARM, RISC-V)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Microprogrammed CU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machine instruction → sequence of microinstructions in Control Store ROM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— extra memory read per microinstruction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— new instructions = update firmware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CISC complexity by decomposing into simple micro-ops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x86 CPUs (Intel microcode, updated for Spectre)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 — Instruction Formats &amp; Addressing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MIPS Instruction Formats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Three Fixed-Width 32-bit Formats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R-type (Register): OP[6] | rs[5] | rt[5] | rd[5] | shamt[5] | funct[6]  → 32 bits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Used for: ADD, SUB, AND, OR, SLT — all three operands are registers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I-type (Immediate): OP[6] | rs[5] | rt[5] | immediate[16]  → 32 bits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Used for: ADDI, LW (load), SW (store), BEQ, BNE — constant or memory address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J-type (Jump): OP[6] | target[26]  → 32 bits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Used for: J (jump), JAL (jump and link for subroutine calls)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width: every instruction is exactly 4 bytes — enables clean, efficient pipelining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Addressing Modes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2194560"/>
                <a:gridCol w="29260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Mode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x86 Syntax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Effective Address (EA)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Typical Use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Immediate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42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none; operand = 42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Loading constants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ADD EAX, EBX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none; operand = EBX content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Fast local variable ops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Direct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[0x1000]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0x1000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Global/static variable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 Indirect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[EBX]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EBX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Pointer dereference (*ptr)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 + Displacement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[EBX+8]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EBX + 8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Struct field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Base + Index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[EBX+ESI]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EBX + ESI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Array traversal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Base+Index+Disp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MOV EAX, [EBX+ESI*4+8]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EBX + ESI×4 + 8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Array-of-structs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PC-Relative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JMP label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 = PC + offset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Branches, PIC code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Performance &amp; Amdahl's Law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L05: Processor Architecture &amp; ISA</dc:title>
  <dc:subject>PptxGenJS Presentation</dc:subject>
  <dc:creator>SENG 21213</dc:creator>
  <cp:lastModifiedBy>SENG 21213</cp:lastModifiedBy>
  <cp:revision>1</cp:revision>
  <dcterms:created xsi:type="dcterms:W3CDTF">2026-03-12T14:44:58Z</dcterms:created>
  <dcterms:modified xsi:type="dcterms:W3CDTF">2026-03-12T14:44:58Z</dcterms:modified>
</cp:coreProperties>
</file>