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Lecture 07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8321040" cy="16459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Assembly Language &amp; HW/SW Integration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0A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x86 Registers · Instructions · cdecl Convention · Stack Frames · Boot Sequence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3474720"/>
            <a:ext cx="8321040" cy="0"/>
          </a:xfrm>
          <a:prstGeom prst="line">
            <a:avLst/>
          </a:prstGeom>
          <a:noFill/>
          <a:ln w="19050">
            <a:solidFill>
              <a:srgbClr val="6B46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58444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21213  ·  Computer Architecture &amp; Operating Systems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x86 CPU Modes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10</a:t>
            </a:r>
            <a:endParaRPr lang="en-US" sz="9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2194560"/>
                <a:gridCol w="1645920"/>
                <a:gridCol w="2194560"/>
                <a:gridCol w="12801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Mode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Addressing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Memory Limit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Protection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Usage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Real Mode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Segment:Offset (20-bit physical)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 MB (2²⁰ bytes)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None — all code has full access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BIOS POST; bootloader stage 1; SENG OS boot.asm starts here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Protected Mode (32-bit)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32-bit virtual via GDT/LDT + paging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4 GB (2³²)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Ring 0–3; segmentation + paging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32-bit kernels; your Stage 0 kernel runs here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Long Mode (64-bit)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64-bit virtual; paging required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128 TB virtual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Ring 0 &amp; 3; paging mandatory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Modern 64-bit OS (Linux, Windows 10+)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 Sequence — CPU Reset to kernel_main()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11480" y="694944"/>
            <a:ext cx="8321040" cy="4069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Power-on: CPU reset vector = 0xFFFFFFF0; executes BIOS/UEFI from ROM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POST: BIOS tests CPU, memory, I/O controller; initialises hardware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BIOS finds boot device; loads MBR (512 bytes) to 0x7C00 in Real Mode RAM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boot.asm at 0x7C00: loads 64 disk sectors using INT 0x13 extended read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Bootloader sets up 3-entry GDT: null, code segment (Ring 0), data segment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Set CR0 bit 0 = 1 → CPU switches from Real Mode to Protected Mode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FAR JUMP: reloads CS with code segment selector; flushes pipeline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Load DS/ES/SS = data segment selector; set ESP = 0x90000 (kernel stack top)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 call kernel_main() — OS is now in charge; shell loop begins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FAR JUMP After CR0?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FEF2F2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Critical: Pipeline Flush Required After Mode Switch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CR0 bit 0 is set, the CPU mode changes immediately in hardware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the instruction pipeline still contains Real Mode instruction bytes already fetched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Those pre-fetched bytes would be decoded as 16-bit Real Mode instructions — WRONG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FAR JUMP flushes the entire instruction pipeline AND reloads CS with the new 32-bit code segment selector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the far jump: CPU would execute garbled instructions from stale pipeline — immediate crash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why boot.asm uses: jmp 0x08:protected_mode_entry — cannot use near jump here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Exercise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13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3657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521208" y="658368"/>
            <a:ext cx="81015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✎  Exercise 7.1 — Stack Frame Trace [14 marks]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024128"/>
            <a:ext cx="8321040" cy="3749040"/>
          </a:xfrm>
          <a:prstGeom prst="rect">
            <a:avLst/>
          </a:prstGeom>
          <a:solidFill>
            <a:srgbClr val="FFF3CD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 function: int calc(int x, int y, int z) { int tmp = x+y; return tmp*z; } called with (3, 5, 7)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[6] Show all PUSH instructions caller executes. Draw stack layout at function start (each cell: address relative to EBP, value). Show assembly for function body.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(b) [4] A 16-byte buffer buf[] is vulnerable: void vuln() { char buf[16]; gets(buf); }. Input is 20 A's + 4 bytes 0xCD 0xAB 0x04 0x08. What cell is overwritten? What happens on RET?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[4] Why must a FAR JUMP immediately follow setting CR0 bit 0? What would happen without it? Which register is reloaded?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Assembly Language &amp; HW/SW Integration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321040" cy="3108960"/>
          </a:xfrm>
          <a:prstGeom prst="rect">
            <a:avLst/>
          </a:prstGeom>
          <a:solidFill>
            <a:srgbClr val="2A1060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7373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x86-32 registers: EAX(return), ECX(count), ESP(stack top), EBP(frame base), EFLAGS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grows DOWNWARD — PUSH decrements ESP; POP increments ESP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cdecl: args pushed right-to-left; callee saves EBP; args at [EBP+8+]; locals at [EBP-n]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value always in EAX; caller responsible for cleaning up argument stack space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Boot: BIOS → MBR (Real Mode 0x7C00) → GDT setup → CR0 bit0=1 → FAR JMP → kernel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 JMP is mandatory: flushes pipeline AND reloads CS with 32-bit code segment selector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4B2D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73152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 you should be able to: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Identify all x86-32 general-purpose registers and their sub-registers and primary uses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Write x86-32 NASM assembly using data movement, arithmetic, logic, and control flow instructions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Trace the complete cdecl calling convention through 8 steps including stack frame layout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Draw a stack frame diagram showing saved EBP, return address, arguments, and local variables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Describe the 10-step boot sequence from CPU reset to kernel_main() execution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Explain Real Mode, Protected Mode, and Long Mode and the CR0 bit 0 transition mechanism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x86-32 Register Set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x86-32 General-Purpose Registers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914400"/>
                <a:gridCol w="822960"/>
                <a:gridCol w="2926080"/>
                <a:gridCol w="429768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Register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Size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Primary Use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Sub-registers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EAX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32-bit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Accumulator; function return value; arithmetic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AX(16-bit), AH(8 high), AL(8 low)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EBX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32-bit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Base pointer for data; callee-saved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BX, BH, BL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ECX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32-bit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Loop counter (REP prefix); shift/rotate count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CX, CH, CL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EDX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32-bit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Data; high word of MUL/DIV; I/O port address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DX, DH, DL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ESI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32-bit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Source index for string ops (MOVS, CMPS)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 (16-bit)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EDI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32-bit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Destination index for string ops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DI (16-bit)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ESP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32-bit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Stack Pointer — points to TOP of stack (decrements downward!)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SP (16-bit)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EBP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32-bit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Base Pointer — anchor of current stack frame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BP (16-bit)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EFLAGS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32-bit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CF(carry), ZF(zero), SF(sign), OF(overflow), IF(interrupt enable)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individual bits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and Calling Convention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Operations — x86 Grows DOWNWARD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6</a:t>
            </a:r>
            <a:endParaRPr lang="en-US" sz="9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3657600"/>
                <a:gridCol w="384048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Instruction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Pseudo-Code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ESP Change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PUSH src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ESP ← ESP − 4; Memory[ESP] ← src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Decreases by 4 (stack grows down)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POP dst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dst ← Memory[ESP]; ESP ← ESP + 4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Increases by 4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CALL addr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PUSH EIP; JMP addr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ESP decreases by 4 (saves return address)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POP EIP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ESP increases by 4 (restores return address)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SUB ESP, 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Allocates n bytes for local variables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ESP decreases by 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cdecl Calling Convention — 8 Steps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7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11480" y="694944"/>
            <a:ext cx="8321040" cy="4069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Caller PUSHes arguments RIGHT-TO-LEFT: PUSH arg3; PUSH arg2; PUSH arg1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Caller: CALL func — PUSHes return address (EIP); JMPs to func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Callee prologue: PUSH EBP; MOV EBP, ESP  (save and set frame pointer)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Callee allocates locals: SUB ESP, n  (n = total bytes for local vars)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Access args via positive EBP offsets: [EBP+8]=arg1, [EBP+12]=arg2…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Access locals via negative offsets: [EBP−4]=local1, [EBP−8]=local2…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Return value in EAX (32-bit) or EDX:EAX (64-bit value)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 Callee: LEAVE (or MOV ESP,EBP; POP EBP); RET. Caller: ADD ESP, n×4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cdecl Stack Frame — int add(int a, int b)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8" name="Shape 6"/>
          <p:cNvSpPr/>
          <p:nvPr/>
        </p:nvSpPr>
        <p:spPr>
          <a:xfrm>
            <a:off x="411480" y="658368"/>
            <a:ext cx="594360" cy="23774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9" name="Text 7"/>
          <p:cNvSpPr/>
          <p:nvPr/>
        </p:nvSpPr>
        <p:spPr>
          <a:xfrm>
            <a:off x="411480" y="658368"/>
            <a:ext cx="594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ASM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76072" y="969264"/>
            <a:ext cx="7991856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add: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push ebp          ; save caller's frame pointer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mov  ebp, esp     ; EBP = frame anchor for this function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; Stack layout: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;   [EBP + 0]  = saved EBP (just pushed)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;   [EBP + 4]  = return address (pushed by CALL)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;   [EBP + 8]  = argument a  (first arg, pushed last)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;   [EBP + 12] = argument b  (second arg, pushed first)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mov  eax, [ebp + 8]   ; EAX = a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add  eax, [ebp + 12]  ; EAX = a + b  ← return value in EAX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pop  ebp              ; restore caller's frame pointer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A0D8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                   ; return (cdecl: caller does ADD ESP, 8)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 Sequence &amp; CPU Modes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L07: Assembly Language &amp; HW/SW Integration</dc:title>
  <dc:subject>PptxGenJS Presentation</dc:subject>
  <dc:creator>SENG 21213</dc:creator>
  <cp:lastModifiedBy>SENG 21213</cp:lastModifiedBy>
  <cp:revision>1</cp:revision>
  <dcterms:created xsi:type="dcterms:W3CDTF">2026-03-12T14:44:58Z</dcterms:created>
  <dcterms:modified xsi:type="dcterms:W3CDTF">2026-03-12T14:44:58Z</dcterms:modified>
</cp:coreProperties>
</file>