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10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Threads &amp; Concurrency Control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Threads · ULT vs KLT · Race Conditions · Dijkstra · CAS · Stage 2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Echo Shared Variable Problem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pic>
        <p:nvPicPr>
          <p:cNvPr id="7" name="Image 0" descr="/home/claude/extracted/images/7_Concurrency/image3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Two concurrent calls to echo() share global variable chin — P1 reads chin then P2 overwrites before P1 outputs: P1 outputs wrong character (Stallings Fig. 5.1)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myglobal Race Condition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76072" y="969264"/>
            <a:ext cx="7991856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myglobal = 0;  /* SHARED — no protection!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pthread_mutex_t lock = PTHREAD_MUTEX_INITIALIZER;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*thread_fn(void *arg)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int i, j;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for (i = 0; i &lt; 20; i++)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/* UNSAFE: READ-MODIFY-WRITE is not atomic!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j = myglobal;   /* (1) READ — preemption can happen here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j = j + 1;      /* (2) increment local copy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sleep(1);       /* very likely preempted here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myglobal = j;   /* (3) WRITE — may overwrite other thread!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/* SAFE version (use this instead):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/* pthread_mutex_lock(&amp;lock);  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/* myglobal++;  ← only one thread at a time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/* pthread_mutex_unlock(&amp;lock);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NULL;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Expected: 40. Without mutex: often 20–39 (lost updates) */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Types of Process Interaction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3291840"/>
                <a:gridCol w="38404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Problems Caused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Unaware of each other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Independent processes compete for same resources (CPU, disk, printer) without knowing each other exist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Mutual exclusion (access to non-shareable resources), Deadlock, Starvation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Indirectly aware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Processes share a common object (buffer, table, file) without explicitly cooperating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Mutual exclusion, Deadlock, Starvation, Data coherence (stale reads)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Directly aware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Explicit communication by PID using IPC (pipes, messages, signals, sockets) — designed to cooperate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Deadlock (each waiting for message from the other), Starvation (one source dominates)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 Exclusion — Requirements &amp; Hardware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Dijkstra's Six Requirements for Mutual Exclusion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14</a:t>
            </a:r>
            <a:endParaRPr lang="en-US" sz="9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2194560"/>
                <a:gridCol w="64008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#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Requirement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Mutual Exclusion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Only ONE process at a time may be in its critical section for a given resource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Non-interference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process halted OUTSIDE its critical section must not block others from entering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 deadlock/starvation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 set of processes may be indefinitely prevented from entering their critical section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Progress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If no process is in the CS, any requesting process must eventually be allowed in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 speed assumptions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Must work regardless of relative process speeds or number of processors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6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Finite time inside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process stays in its critical section for a finite, bounded time only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Compare-and-Swap (CAS) — Hardware Mutual Exclusion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76072" y="969264"/>
            <a:ext cx="7991856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CAS: atomic test-and-set — hardware executes as ONE uninterruptible op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compare_and_swap(int *word, int testval, int newval)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int oldval = *word;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if (oldval == testval) *word = newval;  /* bus is LOCKED during this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oldval;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 lock = 0;  /* 0 = unlocked, 1 = locked */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acquire_lock()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while (compare_and_swap(&amp;lock, 0, 1) != 0)  /* SPIN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;  /* CPU burns cycles here — acceptable only for &lt; 1 µs waits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release_lock() { lock = 0; }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x86: LOCK CMPXCHG implements CAS atomically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XCHG always has implicit LOCK prefix on x86 */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Mutual Exclusion Drawbacks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FEF2F2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Three Problems with Spinlocks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Busy waiting: Process burns CPU cycles checking the lock — wastes resources during contention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Solution: use blocking (semaphore/mutex) for critical sections longer than ~1 µs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Starvation: Multiple spinners — which one wins the CAS is non-deterministic; one could wait forever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Solution: queue-based spinlock (MCS lock) — fair FIFO ordering of waiters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Priority inversion: Low-priority L holds lock; high-priority H spins (occupying CPU). L can't run to release.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Solution: Priority inheritance — OS temporarily boosts L's priority to H's level until lock released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Assignment — Stage 2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17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Milestone 2: Threads + Mutex + Semaphore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thread.h: typedef struct { int tid; int state; uint32_t esp; uint32_t eip; pcb_t *parent; uint32_t stack[1024]; } thread_t;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thread.c: create_thread(entry, parent): allocate thread_t, init stack (push entry addr), add to parent-&gt;thread_list.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mutex.c: mutex_t {int locked; thread_t *waitq;}. mutex_lock: if locked → block current thread; else locked=1. mutex_unlock: if waitq → wakeup(dequeue(waitq)); else locked=0.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semaphore.c: sem_t {int count; thread_t *waitq;}. sem_wait: count--; if count&lt;0 block(). sem_signal: count++; if count&lt;=0 wakeup(dequeue(waitq)).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1: myglobal race — without mutex (wrong count), with mutex (count=40).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2: Producer-consumer with buffer size 5 using 3 semaphores (n, e, s).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10.2 — Race Conditions [14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threads share int x=0, int y=0: Thread 1: x=1; r1=y;  Thread 2: y=1; r2=x;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[4] List ALL possible (r1,r2) values. Which is impossible? What ordering prevents it?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[2] Can (0,0) occur on a single-processor with context switches only? On multi-core? Name the hardware phenomenon enabling it.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Apply Dijkstra's 6 requirements to Peterson's Algorithm. Which does it satisfy? Which (if any) does it fail?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(d) [4] Evaluate CAS spinlock against Dijkstra's requirements. Which requirement(s) does it FAIL? Propose a fix.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Threads &amp; Concurrency Control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 = execution path within a process. Shares code/heap/files; has own stack/PC/registers.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ULT: fast switch, no multi-core, whole process blocks on I/O. KLT: slower switch, true parallelism.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 condition: READ-MODIFY-WRITE is not atomic — any preemption between steps corrupts shared state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Fix: mutex wraps the critical section → only one thread executes inside at a time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Dijkstra's 6: mutual exclusion, non-interference, no deadlock/starvation, progress, no speed assumption, bounded time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CAS/XCHG: atomic hardware — but three drawbacks: busy-wait, starvation, priority inversion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Define a thread and distinguish process-level resource ownership from thread-level execution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Compare ULT and KLT on 8 attributes including blocking, multi-core use, and context-switch cost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Analyse the myglobal race condition, identify the non-atomic READ-MODIFY-WRITE, and apply a mutex fix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Describe the three types of process interaction and the hazards associated with each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State all six Dijkstra requirements for mutual exclusion and evaluate a given mechanism against them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Explain Compare-and-Swap (CAS) and XCHG hardware mutual exclusion and their three drawbacks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Threads and Multithreading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Single-threaded vs. Multi-threaded Process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pic>
        <p:nvPicPr>
          <p:cNvPr id="7" name="Image 0" descr="/home/claude/extracted/images/6_Threads/image1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Threads share code, data, heap, and open files. Each thread has its own stack and program counter (Stallings Fig. 4.1)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Characteristics Split Between Process and Thread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658368"/>
            <a:ext cx="4091940" cy="347472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Process Level (Resource Ownership)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address space (code, data, heap)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file descriptor table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I/O device handles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IPC channels (pipes, sockets)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memory regions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process — all threads share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405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40580" y="658368"/>
            <a:ext cx="4091940" cy="347472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13" name="Text 11"/>
          <p:cNvSpPr/>
          <p:nvPr/>
        </p:nvSpPr>
        <p:spPr>
          <a:xfrm>
            <a:off x="47320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Thread Level (Scheduling / Execution)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320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counter (EIP)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registers (EAX–EFLAGS)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(separate per thread)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 state (Running/Ready/Blocked)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Thread-local storage (TLS)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thread — independently scheduled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of Multithreading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291840"/>
                <a:gridCol w="40233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Benefit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Example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Responsiveness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One thread blocks on I/O; another continues serving user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Browser: download thread + render thread + UI thread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Resource Sharing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Threads share process memory — no IPC needed for inter-thread comms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Server: all workers share connection pool without copying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Economy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Thread creation 10–100× cheaper than fork(); context switch 5–10× faster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Web server: thread per request is feasible; fork per request is not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Multi-core Utilisation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Multiple threads run in TRUE parallel on separate cores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4-thread matrix multiply uses all 4 cores; single-threaded uses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Modularity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Decompose app into concurrent activities: I/O, compute, GUI threads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Media player: decode + render + audio threads independently tuned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 vs. KLT Models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pic>
        <p:nvPicPr>
          <p:cNvPr id="7" name="Image 0" descr="/home/claude/extracted/images/6_Threads/image3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ULT: many threads managed by user-space library, kernel sees one thread. KLT: kernel manages threads directly, supports true parallelism (Stallings Fig. 4.5)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 vs. KLT — Eight Attributes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3291840"/>
                <a:gridCol w="36576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Attribute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ULT (User-Level Threads)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KLT (Kernel-Level Threads)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Who manages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Thread library — no kernel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kernel — system calls for all operations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Context switch cost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Very fast — no kernel mode transition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Slower — requires syscall trap (~1 µs)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One thread blocks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ENTIRE PROCESS blocks — kernel sees only 1 thread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Other threads in process continue running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Multi-core use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 — process on one core only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YES — kernel schedules threads on different cores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Portability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Works without kernel thread support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Tied to OS API (pthreads, Win32)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Signal delivery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Delivered to process; library routes 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Delivered directly to specific thread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Examples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Early Java green threads, early Ruby MRI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Linux NPTL pthreads, Windows threads, macOS GCD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Modern hybrid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N:M — M kernel threads serve N user threads (Go goroutines)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 Conditions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L10: Threads &amp; Concurrency Control</dc:title>
  <dc:subject>PptxGenJS Presentation</dc:subject>
  <dc:creator>SENG 21213</dc:creator>
  <cp:lastModifiedBy>SENG 21213</cp:lastModifiedBy>
  <cp:revision>1</cp:revision>
  <dcterms:created xsi:type="dcterms:W3CDTF">2026-03-12T14:49:15Z</dcterms:created>
  <dcterms:modified xsi:type="dcterms:W3CDTF">2026-03-12T14:49:15Z</dcterms:modified>
</cp:coreProperties>
</file>