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11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Semaphores, Deadlocks &amp; Memory Management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Semaphores · Producer-Consumer · Deadlock · Coffman · Banker's · Paging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Progress Diagram — The Deadlock Zone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pic>
        <p:nvPicPr>
          <p:cNvPr id="7" name="Image 0" descr="/home/claude/extracted/images/8_Concurrency/image3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Two processes P and Q competing for resources Ra and Rb. Fatal region: P holds Ra, Q holds Rb — circular wait. Execution paths that enter the shaded region deadlock (Stallings Fig. 6.2)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Coffman Conditions — All Four Must Hold for Deadlock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2377440"/>
                <a:gridCol w="21945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Condition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Prevention Strategy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Trade-off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1. Mutual Exclusion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At least one resource held non-shareably — one process at a time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Make resources shareable (read-only files; print spooler)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Cannot always share — printers can't share mid-job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2. Hold and Wait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Holds ≥1 resource while waiting to acquire more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All-or-nothing resource request; or release all before re-requesting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Low utilisation; starvation if large resource set hard to acquire simultaneously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3. No Preemption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Resources not forcibly taken — only voluntarily released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preempts resources from blocked processes (save+restore state)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Only works for preemptable resources (CPU, memory) — not printers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4. Circular Wait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P1 waits for P2, P2 waits for P3, …, Pn waits for P1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Total ordering on resource types — all request in increasing order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Some processes request in unnatural order; reduces modularity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vs. Unsafe State — Banker's Algorithm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pic>
        <p:nvPicPr>
          <p:cNvPr id="7" name="Image 0" descr="/home/claude/extracted/images/8_Concurrency/image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Safe state: a sequence exists in which all processes can complete. Unsafe state: deadlock is possible (but not guaranteed). Banker's Algorithm prevents unsafe state transitions (Stallings Fig. 6.7)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Banker's Algorithm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Deadlock Avoidance — Safety Check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structures: Allocation[i][j] = units of resource j held by process i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Max[i][j] = maximum units of resource j that process i will ever need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Available[j] = total units of resource j currently unallocated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Need[i][j] = Max[i][j] − Allocation[i][j]  (still required)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algorithm: find a process whose Need ≤ Available; simulate it finishing; add its Allocation to Available; repeat.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all processes can finish: state is SAFE → grant request. Else: UNSAFE → defer.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 Mutual Exclusion — Three Processes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  <p:pic>
        <p:nvPicPr>
          <p:cNvPr id="7" name="Image 0" descr="/home/claude/extracted/images/7_Concurrency/image8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Binary semaphore enforces mutual exclusion among three processes — only one enters critical section at a time; others block in semaphore wait queue (Stallings Fig. 5.15)</a:t>
            </a:r>
            <a:endParaRPr lang="en-US" sz="9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Management &amp; Paging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Replacement Algorithms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3108960"/>
                <a:gridCol w="1463040"/>
                <a:gridCol w="34747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Algorithm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Strategy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Belady's Anomaly?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Performance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OPT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Replace page not needed for longest future time — requires future knowledge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Optimal — used as benchmark; cannot be implemented in practice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FIFO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Replace the page resident the longest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YES ← exam!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Simple but poor — may evict frequently-used old page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LRU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Replace the page used least recently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Near-optimal; expensive to track exactly — hardware approximations used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Clock (Second Chance)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Circular list + reference bit R. Replace first page with R=0; set R=0 as clock sweeps past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Good LRU approximation; practical — used in Linux (active/inactive page lists)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LFU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Replace the page accessed least frequently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Good for hot pages; may retain dead pages that were popular early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Assignment — Stage 3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17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Milestone 3: Physical Memory Manager (PMM)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pmm.h: void pmm_init(uint32_t memsize); uint32_t pmm_alloc_frame(); void pmm_free_frame(uint32_t addr);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pmm.c: Bitmap — one bit per 4 KB physical frame. Bit=1: frame is used. Bit=0: frame is free.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pmm_init(): mark frames 0 through KERNEL_END/4096 as used (kernel code, stack, PCB area).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pmm_alloc_frame(): scan bitmap for first 0 bit; set it to 1; return frame_number × 4096.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pmm_free_frame(addr): clear bit at addr/4096.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Test: alloc 10 frames, free frames 3 and 7, alloc 2 more → verify 0xC000 and 0x1C000 returned (reuse).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11.2 — Banker's Algorithm [12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processes, 3 resource types: R1(3), R2(2), R3(2).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Allocation: P1(1,0,0), P2(0,1,0), P3(1,1,0), P4(0,0,1). Max: P1(3,2,2), P2(0,2,0), P3(1,1,2), P4(0,0,2). Available: (1,0,1).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[4] Apply the Banker's safety algorithm. Is the state safe? If yes, give the safe sequence.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P2 requests (0,1,0). Simulate granting it. Is the new state safe? Should the request be granted?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For each Coffman condition, describe a real-world technique (Linux or Windows) that prevents it.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Semaphores, Deadlocks &amp; Memory Management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 count: positive = resources available; negative = |count| processes waiting in queue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Mutex: ownership enforced (same thread locks/unlocks). Semaphore: any thread can signal.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Producer-consumer: 3 semaphores (n, e, s). CRITICAL: counting sem BEFORE mutex or DEADLOCK.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Deadlock requires ALL 4 Coffman: mutual exclusion, hold&amp;wait, no preemption, circular wait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Banker's: find safe sequence where each process can complete with Available resources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 replacement: OPT (optimal benchmark), LRU (best practical), Clock (Linux approximation)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Implement semaphore operations (semWait/semSignal) and explain the count semantics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Distinguish mutex from binary semaphore by ownership rules and use cases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Write the three-semaphore producer-consumer solution and explain the critical ordering rule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State all four Coffman conditions and describe a prevention strategy and trade-off for each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Apply the Banker's Algorithm safety check and request-grant procedure to a given state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Trace FIFO, LRU, and OPT page replacement for a reference string and count page faults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semWait and semSignal — Blocking Implementation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76072" y="969264"/>
            <a:ext cx="7991856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struct semaphore { int count; queue_t waiting; };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semWait (P / down): try to acquire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semWait(semaphore *s)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s-&gt;count--;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if (s-&gt;count &lt; 0) {           /* negative count = |count| waiters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add_to_queue(s-&gt;waiting, current_process);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block();                  /* remove from ready queue; context switch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semSignal (V / up): release one waiter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semSignal(semaphore *s)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s-&gt;count++;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if (s-&gt;count &lt;= 0) {          /* at least one process waiting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pcb_t *p = dequeue(s-&gt;waiting);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wakeup(p);               /* move p to ready queue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MUST be atomic — implement with interrupts disabled or test-and-set */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Semaphore Operation Trace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pic>
        <p:nvPicPr>
          <p:cNvPr id="7" name="Image 0" descr="/home/claude/extracted/images/7_Concurrency/image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Counting semaphore trace: 3 processes calling semWait and semSignal — tracking count value and wait queue length at each step (Stallings Fig. 5.11)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Mutex vs. Binary Semaphore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658368"/>
            <a:ext cx="4091940" cy="347472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Mutex (Mutual Exclusion Lock)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Ownership: ONLY the thread that locked it can unlock it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case: protecting a critical section entered and exited by the SAME thread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Recursive mutex: same thread can lock multiple times (counts locks)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inheritance: OS can boost holder's priority to prevent priority inversion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pthread_mutex_t in Linux NPTL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405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40580" y="658368"/>
            <a:ext cx="4091940" cy="347472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13" name="Text 11"/>
          <p:cNvSpPr/>
          <p:nvPr/>
        </p:nvSpPr>
        <p:spPr>
          <a:xfrm>
            <a:off x="47320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Binary Semaphore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20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ownership: ANY thread can signal, regardless of who waited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case: signalling between threads — consumer waits, producer signals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recursive — second wait by same thread blocks if count=0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inheritance not typically supported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sem_t (POSIX semaphore), Dijkstra original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Producer-Consumer — Three Semaphores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76072" y="969264"/>
            <a:ext cx="7991856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n = items available; e = empty slots; s = binary mutex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semaphore n = 0, e = BUFFER_MAX, s = 1;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producer()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while (true)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T = produce();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semWait(e);    /* wait for empty slot — blocks if buffer FULL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semWait(s);    /* LOCK buffer — enter critical section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buffer[in] = T; in = (in+1) % BUFFER_MAX;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semSignal(s);  /* UNLOCK buffer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semSignal(n);  /* signal: one more item available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void consumer()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while (true) {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semWait(n);    /* wait for item — blocks if buffer EMPTY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semWait(s);    /* LOCK buffer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T = buffer[out]; out = (out+1) % BUFFER_MAX;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semSignal(s);  /* UNLOCK buffer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semSignal(e);  /* signal: one empty slot freed */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consume(T);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/* CRITICAL: semWait(e) BEFORE semWait(s) — reversed order = deadlock! */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Ordering Rule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⚠ Counting Semaphore BEFORE Mutex — Always!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order (producer): semWait(s) first, THEN semWait(e)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Producer holds mutex s; finds buffer full; blocks on 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Consumer cannot acquire mutex s to remove an item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DEADLOCK: producer waits for consumer; consumer waits for producer. Neither can proceed.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order: semWait(e) first (counting sem), THEN semWait(s) (mutex)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always acquire the COUNTING/RESOURCE semaphore BEFORE the MUTEX semaphore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Deadlocks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L11: Semaphores, Deadlocks &amp; Memory Management</dc:title>
  <dc:subject>PptxGenJS Presentation</dc:subject>
  <dc:creator>SENG 21213</dc:creator>
  <cp:lastModifiedBy>SENG 21213</cp:lastModifiedBy>
  <cp:revision>1</cp:revision>
  <dcterms:created xsi:type="dcterms:W3CDTF">2026-03-12T14:49:15Z</dcterms:created>
  <dcterms:modified xsi:type="dcterms:W3CDTF">2026-03-12T14:49:15Z</dcterms:modified>
</cp:coreProperties>
</file>