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1A4B7A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Characterization of</a:t>
            </a:r>
            <a:endParaRPr lang="en-US" sz="3800" dirty="0"/>
          </a:p>
          <a:p>
            <a:pPr indent="0" marL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Distributed Systems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 · Concurrency · No Global Clock · Independent Failures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627632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457200" y="4361688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Properties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249424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Types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89274" y="4343400"/>
            <a:ext cx="870509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3789274" y="4361688"/>
            <a:ext cx="870509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824374" y="4343400"/>
            <a:ext cx="120700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4824374" y="4361688"/>
            <a:ext cx="1207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195974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1A4B7A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195974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Definition &amp; Three Core Characteristics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distributed system is one in which components located at networked computers communicate and coordinate their actions only by passing messages (Coulouris et al.)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Computers may be spatially separated by any distance — same room or different continents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Concurrency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 network of computers, concurrent program execution is the norm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Resources such as web pages or files are shared when necessary; capacity increased by adding more computers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of concurrently executing programs sharing resources is a critical design challenge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Global Clock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 coordinate by exchanging messages; close coordination depends on a shared idea of time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limits to the accuracy with which computers can synchronise their clocks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NO single global notion of the correct time — a direct consequence of communication only by message passing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Failures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Faults in the network isolate computers but do NOT stop them running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 on isolated computers may not detect whether the network has failed or has become unusually slow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of a computer or process crash is NOT immediately known to other components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component can fail independently, leaving the others still running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Networks &amp; Ubiquitous Computing — Diagrams from Source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5669280"/>
          </a:xfrm>
          <a:prstGeom prst="rect">
            <a:avLst/>
          </a:prstGeom>
          <a:solidFill>
            <a:srgbClr val="EEF3FA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pic>
        <p:nvPicPr>
          <p:cNvPr id="5" name="Image 0" descr="/home/claude/docx_images/1__Characterization_Of_Distributed_Systems/word/media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172200" y="612648"/>
            <a:ext cx="5669280" cy="2651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26480" y="3264408"/>
            <a:ext cx="57607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topology: intranets linked by backbone networks (satellite, fibre optic) via ISPs</a:t>
            </a:r>
            <a:endParaRPr lang="en-US" sz="800" dirty="0"/>
          </a:p>
        </p:txBody>
      </p:sp>
      <p:pic>
        <p:nvPicPr>
          <p:cNvPr id="7" name="Image 1" descr="/home/claude/docx_images/1__Characterization_Of_Distributed_Systems/word/media/image2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6172200" y="3401568"/>
            <a:ext cx="5669280" cy="2651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126480" y="6053328"/>
            <a:ext cx="57607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Ubiquitous and mobile computing: devices carried by the user connect to nearby infrastructure</a:t>
            </a:r>
            <a:endParaRPr lang="en-US" sz="800" dirty="0"/>
          </a:p>
        </p:txBody>
      </p:sp>
      <p:sp>
        <p:nvSpPr>
          <p:cNvPr id="9" name="Text 5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Lecture Notes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 is a very large distributed system. It enables users wherever they are to access services such as the World-Wide-Web, email, and file transfer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Intranets are subnetworks protected by firewalls and linked together by backbones — network links with high transmission capacity employing satellite connections and fibre optic cables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Computing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away from their home intranet are still provided with access to resources via the devices they carry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Location-aware and context-aware computing: users utilise nearby resources (printers, point-of-sale terminals)</a:t>
            </a:r>
            <a:endParaRPr lang="en-US" sz="1350" dirty="0"/>
          </a:p>
          <a:p>
            <a:pPr indent="0" marL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Ubiquitous Computing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cheap computational devices present in users' physical environments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 become so pervasive in everyday objects they are scarcely noticed — computation tied to physical function</a:t>
            </a:r>
            <a:endParaRPr lang="en-US" sz="1350" dirty="0"/>
          </a:p>
        </p:txBody>
      </p:sp>
      <p:sp>
        <p:nvSpPr>
          <p:cNvPr id="10" name="Shape 6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11" name="Text 7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2" name="Text 8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Desired Properties of a Distributed System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Fault-Tolerant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recover from component failures without performing incorrect actions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Available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restore operations and resume services even when some components have failed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Recoverable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 components can restart themselves and rejoin the system after the cause of failure is repaired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coordinate actions by multiple components in the presence of concurrency and failure; underlies the ability to act like a non-distributed system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operate correctly even as some aspect of the system is scaled to a larger size; increasing network size, number of users/servers, or overall load should not have significant effect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Performance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ability to provide desired responsiveness in a timely manner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 authenticates access to data and services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of Service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sufficient to provide access to services — must also provide guarantees regarding qualities such as performance, security, and reliability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Types of Distributed Systems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Types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Client-Server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contact the server for data; format and display to end-user; changes committed back to server to make permanent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Three-Tier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about the client stored in a middle tier rather than on the client; simplifies application deployment; most common for web applications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N-Tier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when an application or server needs to forward requests to additional enterprise services on the network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Peer-to-Peer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additional machines used to provide services or manage resources; responsibilities uniformly distributed among machines; each peer serves as either client or server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 from the Lecture Notes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World-Wide-Web  ·  Web Search  ·  Massive Multiplayer Games  ·  Financial Trading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7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Trends in Distributed Systems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Pervasive Networking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enables access to WWW, email, file transfer from anywhere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Firewalls filter messages entering and leaving intranets; ISPs provide broadband links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Ubiquitous Computing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cheap devices in users' physical environments — scarcely noticed; computation tied to physical function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Computing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carry devices that connect to networks in different places; location-aware computing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Multimedia Services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discrete media (text, pictures) AND continuous media (audio, video) with temporal integrity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 needs given frame rate; maximum delivery latency must be maintained; late frames are dropped</a:t>
            </a:r>
            <a:endParaRPr lang="en-US" sz="1300" dirty="0"/>
          </a:p>
          <a:p>
            <a:pPr indent="0" marL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Systems as Utility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 storage and compute (Amazon, Google); OS virtualisation is the key enabling technology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services as utilities: email, calendars (Google Workspace)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Challenges in Building Distributed Systems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Heterogeneity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accommodate different networks, OS, hardware, programming languages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protocols mask network differences; middleware deals with the rest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Openness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 should be extensible — publish interfaces; Internet RFCs since early 1980s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Confidentiality (against disclosure) · Integrity (against alteration) · Availability (against denial of access)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Unsolved: Denial-of-Service attacks; security of mobile code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if cost of adding a user is constant amount in resources; algorithms avoid bottlenecks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uses hierarchical structure rather than a single flat master file; IPv4 shortage → IPv6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Handling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Detecting (checksums, timeouts) · Masking (retransmit; RAID) · Tolerating (inform user; let them try again later)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(rollback permanent data to consistent state) · Redundancy (multiple routes; replicated DNS tables; replicated databases)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Concurrency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concurrent users create races; each resource must be safe in concurrent environment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two concurrent auction bids interleaved without control may be stored with wrong values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· Location · Concurrency · Replication · Failure · Mobility · Performance · Scaling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make distribution invisible to application programmers so they focus on their own application</a:t>
            </a:r>
            <a:endParaRPr lang="en-US" sz="1400" dirty="0"/>
          </a:p>
          <a:p>
            <a:pPr indent="0" marL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1A4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 post based on last digit of index: [0]Blockchain [1]Hadoop [2]Redis [3]CDN [4]HBase [5]Spark [6]Kafka [7]DNS [8]Google [9]Torrent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1A4B7A"/>
          </a:solidFill>
          <a:ln/>
        </p:spPr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01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2026-03-16T10:30:45Z</dcterms:created>
  <dcterms:modified xsi:type="dcterms:W3CDTF">2026-03-16T10:30:45Z</dcterms:modified>
</cp:coreProperties>
</file>