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989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006D77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 Models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· Architectural · Fundamental Models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1627632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Models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249424" y="4343400"/>
            <a:ext cx="2048256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49424" y="4361688"/>
            <a:ext cx="2048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Architectural Models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462272" y="4343400"/>
            <a:ext cx="1880006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462272" y="4361688"/>
            <a:ext cx="18800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 Models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506870" y="4343400"/>
            <a:ext cx="1291133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506870" y="4361688"/>
            <a:ext cx="12911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962595" y="4343400"/>
            <a:ext cx="954634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962595" y="4361688"/>
            <a:ext cx="95463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9081821" y="4343400"/>
            <a:ext cx="1038758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081821" y="4361688"/>
            <a:ext cx="10387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Physical Models — Three Generations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301701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2_System_Models/word/media/image1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249631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2024" y="3118612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physical model: extensible set of computer nodes interconnected by a network for passing messages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System Models?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must function correctly in the widest possible range of circumstances and threats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types: Physical (hardware) · Architectural (structure) · Fundamental (interaction/failure/security)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Generation 1 – Early Systems (1970s–80s)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10–100 nodes on a LAN (usually Ethernet); limited Internet connectivity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Services: shared printers, file servers, email, file transfer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Generation 2 – Internet-Scale (1990s+)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Dramatic Internet growth (Google launched 1996); significant heterogeneity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to emphasis on open standards and associated middleware technologies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Generation 3 – Contemporary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computing: nodes move between locations (service discovery needed)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Ubiquitous computing: computers embedded in everyday objects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computing: cluster architectures — pools of nodes together provide a service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02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Architectural Models — Communicating Entities &amp; Paradigms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Communicating Entities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Key Questions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entities communicate?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communication paradigm is used?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roles and responsibilities do they have?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are they mapped onto the physical infrastructure?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communicating entity; distributed system = processes + IPC paradigms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OOP approaches; accessed via interfaces defined in IDL; natural units of decomposition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 objects but also specify required interfaces (dependencies that must be present)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Services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into WWW; use HTTP, WSDL, SOAP, REST for interface specification and discovery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Paradigms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IPC (Interprocess Communication)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Low-level support: socket API to UDP/TCP; multicast; building block for all higher-level mechanisms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Invocation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common paradigm; two-way exchange resulting in calling a remote operation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Request-reply protocols: pairwise client-server message exchange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(Birrell &amp; Nelson 1984): procedures called as if local; stubs handle marshalling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RMI: object-oriented extension; calling object invokes method on remote object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Indirect Communication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a third entity; no direct coupling between sender and receiver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uncoupling: sender need not know receiver identity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uncoupling: sender and receiver need not exist simultaneously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Mechanisms: Group communication · Pub-Sub · Message Queues · Tuple Spaces · DSM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02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Architectural Models — Client-Server, P2P &amp; Placement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2_System_Models/word/media/image10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Client-Server model: clients access shared resources held by servers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2_System_Models/word/media/image11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Peer-to-Peer model: all processes play equivalent roles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2_System_Models/word/media/image12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Layering and tiered architectural patterns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6309360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docx_images/2_System_Models/word/media/image13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55080" y="3611880"/>
            <a:ext cx="5349240" cy="26974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09360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Placement strategies: multiple servers, caching, mobile code, mobile agents</a:t>
            </a:r>
            <a:endParaRPr lang="en-US" sz="900" dirty="0"/>
          </a:p>
        </p:txBody>
      </p:sp>
      <p:sp>
        <p:nvSpPr>
          <p:cNvPr id="16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8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02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Fundamental Models — Interaction, Failure &amp; Security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 Model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Latency: delay from start of message transmission to beginning of receipt; includes network transit + OS overhead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Bandwidth: total amount of information transmissible in a given time; shared by all communication channels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Jitter: variation in delivery time — critical for multimedia (varying intervals produce distorted audio)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Synchronous: known bounds on process execution steps, message delivery time, clock drift rates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Asynchronous: no bounds on any of the above — more realistic for the Internet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Model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omission (crash): halts and executes no further steps; fail-stop means other processes can detect it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omission: message not transported from sender's outgoing to receiver's incoming buffer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Arbitrary (Byzantine): any type of error; process may return wrong values; cannot be detected by checking responses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failures: response falls outside specified time window (synchronous systems only)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Masking: build reliable services from failing components; checksums convert arbitrary → omission failures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Model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rights specify who is allowed to perform operations on an object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Principal (user or process) must be authenticated; access rights checked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Defeating threats: cryptography + authentication + secure channels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channel properties: known identity on each side · privacy and integrity · timestamps prevent replay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02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Fundamental Models — Diagrams from Lecture Notes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2_System_Models/word/media/image1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model: taxonomy of process and communication failures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2_System_Models/word/media/image15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model: protecting objects and securing process interactions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2_System_Models/word/media/image16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 model: synchronous vs asynchronous distributed systems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5" name="Text 10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02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798</Words>
  <Application>Microsoft Macintosh PowerPoint</Application>
  <PresentationFormat>Widescreen</PresentationFormat>
  <Paragraphs>98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2</cp:revision>
  <dcterms:created xsi:type="dcterms:W3CDTF">2026-03-16T10:30:45Z</dcterms:created>
  <dcterms:modified xsi:type="dcterms:W3CDTF">2026-03-16T17:32:33Z</dcterms:modified>
</cp:coreProperties>
</file>