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281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065A82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Networking and Internetworking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· Types · Protocols · Routing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912925" y="4343400"/>
            <a:ext cx="1459382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12925" y="4361688"/>
            <a:ext cx="145938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Types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536899" y="4343400"/>
            <a:ext cx="1711757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536899" y="4361688"/>
            <a:ext cx="171175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Packet Switching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413248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13248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OSI Protocol Stack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457846" y="4343400"/>
            <a:ext cx="954634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457846" y="4361688"/>
            <a:ext cx="9546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577072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065A82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577072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Multicast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Networking Issues for Distributed Systems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Latency: delay after a send operation before data starts arriving; measured as time to transfer an empty message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transfer rate: speed once transmission begins, quoted in bits per second</a:t>
            </a:r>
            <a:endParaRPr lang="en-US" sz="14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7A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transmission time = latency + (message length ÷ data transfer rate)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round-trip latencies: 5–500 ms (means 20–200 ms) — 10–100× slower than fast local networks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IPv4 → IPv6 transition to handle addressing growth; not designed for current scale but performed remarkably well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physical transmission media highly reliable; errors usually due to software failures (buffer overflow)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 on gateway: filters ALL messages per security policy; VPN and cryptographic techniques for remote access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devices move between subnets; Internet addressing not adapted to intermittent connection at different points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Service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Ability to meet deadlines for real-time multimedia; requires guaranteed bandwidth and bounded latency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Multicasting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for one-to-many communication; many network technologies support simultaneous transmission to multiple recipients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Types of Network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39542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3_Networking_and_Internetworking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3571601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4193393"/>
            <a:ext cx="5760720" cy="2870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types by geographic scope: PAN, LAN, WAN, MAN, WLAN, WMAN, WWAN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 – Personal Area Network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Connects personal digital devices carried by a user; WPANs increasingly important (Bluetooth)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 – Local Area Network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High-speed messages on single medium (twisted copper, coaxial, fibre); segments by switches/hubs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 – Wide Area Network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speed; large distances; dedicated router computers; routing introduces delay at each hop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 – Metropolitan Area Network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High-bandwidth copper and fibre; up to 50 km; technologies from Ethernet to ATM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WLAN – IEEE 802.11 (WiFi)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10–100 Mbps over ranges up to 1.5 km; replaces or supplements wired LANs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WMAN – IEEE 802.16 (WiMAX)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 to wired connections to buildings; supersedes WiFi in some applications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WWAN – GSM / 3G / LTE / 5G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mobile phone networks based on digital wireless technology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Packet Switching &amp; Switching Schemes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33446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3_Networking_and_Internetworking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302099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08192" y="3633642"/>
            <a:ext cx="5760720" cy="2427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Packet switching: store-and-forward operation at each node — packets queued and transmitted when link available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Packet Switching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 for all computer networks since 1960s; packets queued at each node; communication is ASYNCHRONOUS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Restricted packet size: allocate buffer storage for largest possible packet; avoid undue delays for long messages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Broadcast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transmitted to every node; receivers detect messages addressed to them (Ethernet, wireless)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 Switching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connection for duration of call; switched through exchanges (traditional telephone network)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Packet Switching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Store-and-forward; no circuit setup; each node stores then transmits packet towards destination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Relay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Switches small frames on the fly by examining their first few bits; overcomes full-packet-receive-before-forward delay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Streaming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audio/video; video requires ~1.5 Mbps (compressed); play time = time at which element must be displayed</a:t>
            </a:r>
            <a:endParaRPr lang="en-US" sz="13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7A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at 24 fps, frame N has play time N/24 seconds after stream start; late frames are DROPPED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OSI Protocol Stack &amp; IP Packet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3_Networking_and_Internetworking/word/media/image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OSI protocol model: seven-layer stack from Physical to Application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3_Networking_and_Internetworking/word/media/image6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 stack: encapsulation at the sender; decapsulation at the receiver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3_Networking_and_Internetworking/word/media/image7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IPv4 packet header: version, TTL, protocol, source/destination addresses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3_Networking_and_Internetworking/word/media/image9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 table: how routers determine next hop for each destination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Routing &amp; IP Multicast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69824" y="484632"/>
            <a:ext cx="11171936" cy="51023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3_Networking_and_Internetworking/word/media/image10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3706" y="512064"/>
            <a:ext cx="10984172" cy="553902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69824" y="5921619"/>
            <a:ext cx="11171936" cy="50563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 algorithm in action: path selection across a multi-hop network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Routing, IP Multicast &amp; Overlay Networks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routing: best route re-evaluated periodically for current traffic and faults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 algorithm: (1) determines route for each packet; (2) dynamically updates knowledge of the network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Multicast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only via UDP at application level; join multicast group by making socket join the group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 addresses (224.0.0.0–239.255.255.255) managed by IANA; TTL field limits propagation distance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Uses: fault tolerance via replicated services · service discovery · replicated data propagation · event notifications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Overlay Networks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network of nodes and virtual links sitting on top of an underlying network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tailored services not otherwise available: multicast, security, content distribution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Disadvantage: extra level of indirection (performance penalty) and added complexity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Exercises from the Lecture Notes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Estimate transmission time for 200-byte request / 5000-byte response: UDP, TCP, same machine [latency:5ms, rate:10Mbps, MTU:1000 bytes, server processing:2ms]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How does Internet routing handle routing tables that are too large for any single router?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Compare UDP and TCP for: Telnet, FTP, rwho/finger, HTTP, and RPC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03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925</Words>
  <Application>Microsoft Macintosh PowerPoint</Application>
  <PresentationFormat>Widescreen</PresentationFormat>
  <Paragraphs>104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4</cp:revision>
  <dcterms:created xsi:type="dcterms:W3CDTF">2026-03-16T10:30:45Z</dcterms:created>
  <dcterms:modified xsi:type="dcterms:W3CDTF">2026-03-16T17:33:50Z</dcterms:modified>
</cp:coreProperties>
</file>