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79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8B000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Indirect Communication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Space/Time Uncoupling · Group Comm · Pub-Sub · Queues · DSM · Tuples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2132381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213238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Space/Time Uncoupling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54173" y="4343400"/>
            <a:ext cx="1964131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54173" y="4361688"/>
            <a:ext cx="19641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Communication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882896" y="4343400"/>
            <a:ext cx="1795882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82896" y="4361688"/>
            <a:ext cx="179588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Publish-Subscribe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843370" y="4343400"/>
            <a:ext cx="1543507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843370" y="4361688"/>
            <a:ext cx="154350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Queues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8551469" y="4343400"/>
            <a:ext cx="618134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551469" y="4361688"/>
            <a:ext cx="6181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DSM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9334195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8B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334195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 Spaces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Indirect Communication — Definition &amp; Group Communication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43098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7_Indirect_Communication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37663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43789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communication: a message sent to the group is delivered to all members; sender unaware of individual identities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between entities through an intermediary with NO direct coupling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uncoupling: sender does not know or need to know the identity of the receiver(s)</a:t>
            </a:r>
            <a:endParaRPr lang="en-US" sz="135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developer has many degrees of freedom: participants can be replaced, updated, replicated, or migrated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uncoupling: sender and receiver(s) can have INDEPENDENT LIFETIMES</a:t>
            </a:r>
            <a:endParaRPr lang="en-US" sz="135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need to exist at same time to communicate — important in volatile environments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Communication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sent to a group delivered to ALL members; sender not aware of individual receiver identities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 over IP multicast or overlay network; adds group membership management, failure detection, ordering guarantees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Areas of Use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dissemination to large numbers of clients (financial industry: up-to-date information sources)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 applications: events disseminated to multiple users (multiuser games)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Fault-tolerance: consistent update of replicated data; highly available replicated servers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monitoring and management: e.g. load balancing strategies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Group Communication — Model &amp; Group Types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Model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Concept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group with associated membership; processes may join or leave the group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send a message to the group → propagated to ALL members with reliability and ordering guarantees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Java: aGroup.send(aMessage) instead of issuing multiple individual send operations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Groups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members may multicast to it; process delivers to itself any message it multicasts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for cooperating servers to exchange messages that only they should receive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Groups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OUTSIDE the group may send to it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for delivering events to groups of interested processes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Overlapping Groups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may be members of MULTIPLE groups (realistic in real-life systems)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Non-Overlapping Groups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process belongs to at most one group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&amp; Membership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Properties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Integrity: message received same as sent; no duplicates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Validity: any outgoing message eventually delivered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AGREEMENT: if delivered to ONE process → delivered to ALL processes in the group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Management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for changes: create/destroy groups; add/withdraw processes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detection: monitors members for crashes AND unreachability</a:t>
            </a:r>
            <a:endParaRPr lang="en-US" sz="13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0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Marks processes as Suspected or Unsuspected; excludes suspected-failed from membership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Notifying members: notifies when process added or excluded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address expansion: membership service expands group identifier to current membership for delivery</a:t>
            </a:r>
            <a:endParaRPr lang="en-US" sz="13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0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Coordinates multicast delivery with membership changes by controlling address expansion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Group Communication — Ordering Guarantees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7_Indirect_Communication/word/media/image6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 ordering: messages from Pi received at all Pj in the order they were sent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7_Indirect_Communication/word/media/image7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Causal ordering: captures cross-sender causality chains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7_Indirect_Communication/word/media/image8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ordering: all processes see the same FIFO sequence of messages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7_Indirect_Communication/word/media/image9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passing ring: token circulates; process may only access resource when holding token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Publish-Subscribe System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40558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7_Indirect_Communication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3663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26480" y="4302219"/>
            <a:ext cx="5760720" cy="2943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Publish-subscribe system: publishers, event service, and subscribers with filter-based matching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Publishers publish structured events to an event service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Subscribers express interest through subscriptions (arbitrary patterns over structured events)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matches subscriptions against events and ensures correct delivery — ONE-TO-MANY paradigm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Model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publish(e): publisher disseminates event 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subscribe(f): subscriber expresses interest; f = filter (pattern over all possible events)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unsubscribe(f): subscriber revokes interest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notify(e): events delivered to subscriber when matching subscription found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Models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Channel-based: subscribe to named channel; receive all events sent to that channel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Topic-based (subject-based): subscriptions defined in terms of topic of interest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Content-based: query over compositions of constraints over event attribute values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Type-based: subscriptions in terms of types or subtypes of events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Centralised: single event broker — simple but single point of failure and bottleneck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Distributed: network of cooperating brokers — survives node failure; Internet scale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Flooding · Filtering-based routing · Rendezvous · Informed Gossip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Message Queues, DSM &amp; Tuple Spaces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7_Indirect_Communication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queues: producer sends to queue; consumer receives with blocking, polling, or notify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7_Indirect_Communication/word/media/image4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Shared Memory: processes at different computers share a virtual address space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7_Indirect_Communication/word/media/image5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 space: write, read, and take operations; accessed by pattern matching on content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7_Indirect_Communication/word/media/image10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Pub-sub routing: distributed broker network with filtering-based event routing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Message Queues, DSM &amp; Tuple Spaces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Queues (Message-Oriented Middleware)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Point-to-point service using a queue as indirection; achieves space and time uncoupling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places message into queue; a single consumer process removes it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Blocking receive: blocks until appropriate message available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Non-blocking receive (polling): checks queue status; returns 'not available' if empty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Notify operation: issues event notification when message becomes available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Queuing policy: normally FIFO; most implementations support priority (higher priority messages delivered first)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processes can select messages from queue based on message properties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Shared Memory (DSM)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Abstraction for sharing data between computers WITHOUT shared physical memory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access DSM by reads and writes to what appears to be ordinary memory in their address space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Underlying runtime ensures transparently that processes at different computers observe each other's updates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 Space Communication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communicate indirectly by placing tuples in a tuple space; others read or remove them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Tuples have NO address — accessed by PATTERN MATCHING on content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write: adds a tuple · read: returns matching tuple without removing it · take: returns and removes matching tuple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out RabbitMQ Work Queue example in any preferred language; write Medium blog article on important concepts of message queues. Ref: https://www.rabbitmq.com/getstarted.html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07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1100</Words>
  <Application>Microsoft Macintosh PowerPoint</Application>
  <PresentationFormat>Widescreen</PresentationFormat>
  <Paragraphs>125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2026-03-16T17:36:44Z</dcterms:modified>
</cp:coreProperties>
</file>