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9195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1A5C1A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Remote Invocation — Deep Dive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IDs · Failure · History · R/RR/RRA · HTTP · RPC · RMI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1964131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361688"/>
            <a:ext cx="196413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Identifiers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585923" y="4343400"/>
            <a:ext cx="1459382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85923" y="4361688"/>
            <a:ext cx="145938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Model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209898" y="4343400"/>
            <a:ext cx="954634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209898" y="4361688"/>
            <a:ext cx="95463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History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329123" y="4343400"/>
            <a:ext cx="1880006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329123" y="4361688"/>
            <a:ext cx="18800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 Protocols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373722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373722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Methods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8913571" y="4343400"/>
            <a:ext cx="1880006" cy="320040"/>
          </a:xfrm>
          <a:prstGeom prst="roundRect">
            <a:avLst>
              <a:gd name="adj" fmla="val 22857"/>
            </a:avLst>
          </a:prstGeom>
          <a:solidFill>
            <a:srgbClr val="1A5C1A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913571" y="4361688"/>
            <a:ext cx="18800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RPC Implementation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Request-Reply Protocol &amp; Message Identifiers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273507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Remote_Invocation/word/media/image2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669280" cy="247038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2024" y="3103487"/>
            <a:ext cx="5760720" cy="19851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identifier structure: requestId (unique to sender) + sender process identifier (unique in distributed system)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 (from Remote_Invocation.docx)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to support roles and message exchanges in typical client-server interactions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Synchronous: client process blocks until reply arrives; reliable: reply IS the acknowledgement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Build Over UDP?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Acknowledgements are redundant — requests are followed by replies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 connection involves two extra pairs of messages beyond request-reply pair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control is redundant for majority of invocations with small arguments and results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Identifiers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message needs a unique identifier for reliable message delivery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1: requestId — increasing sequence of integers unique to sender; reset at 2³²–1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2: identifier for sender process (port + Internet address) — unique in distributed system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12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Failure Handling — Timeouts, Duplicate Filtering &amp; History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Timeouts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retransmits request repeatedly until reply received or server assumed failed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doOperation returns without reply: indicates to client by EXCEPTION that no result was received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Discarding Duplicate Request Messages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Retransmission can cause server to receive same request more than once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Protocol: recognises successive messages from same client with same requestId → FILTERS OUT DUPLICATES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server has not yet sent reply: no special action needed — will transmit reply when operation finishes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Idempotent Operations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be performed repeatedly with same effect as if performed exactly once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idempotent: add element to a set — always has same effect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non-idempotent: append item to sequence (extends sequence each time) — special measures required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servers requiring retransmission without re-execution: maintain a HISTORY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History entry: (request identifier, message, client identifier to whom it was sent)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Purpose: allows server to retransmit reply messages when client requests retransmission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 memory cost — history becomes very large unless server can tell when messages no longer needed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– Request Protocol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Request message; NO reply; client proceeds immediately; suffers UDP failures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 – Request-Reply Protocol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reply IS acknowledgement; failures masked by retransmit + dup-filter + history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RRA – Request-Reply-Acknowledge Reply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messages; Acknowledge reply enables server to DISCARD history entries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12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Exchange Protocols &amp; HTTP Methods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2075688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Remote_Invocation/word/media/image3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17444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28600" y="2340864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 protocols: R (request only), RR (request-reply), RRA (with acknowledge reply)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12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HTTP Methods (from Remote_Invocation.docx)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Methods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request specifies the method to be applied to a resource and the URL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Requests resource at given URL; if URL refers to data: server returns data; if program: server runs and returns output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Identical to GET but does NOT return data; returns information about data (modification time, type, size)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Specifies URL of resource to deal with data in request body; used when action may change server data</a:t>
            </a:r>
            <a:endParaRPr lang="en-US" sz="140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Submitting web forms to servlet · posting to mailing list · extending database with append operation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server to store data at given URL; modification of existing resource or new resource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DELETE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deletes resource at given URL; server may not always allow this; reply indicates failure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supplies client with list of methods it allows for given URL and special requirements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sends back the request message — used for diagnostic purposes during development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RPC — Interfaces in Distributed Systems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interface: specification of procedures offered by server; defines types of arguments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Benefits: abstraction · language/platform independence · natural support for software evolution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12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RPC Implementation &amp; RMI Diagrams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Remote_Invocation/word/media/image4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RPC implementation: client stub, dispatcher, server stub, service procedures — auto-generated from interface definition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Remote_Invocation/word/media/image5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RMI design: object references, interfaces, actions, exceptions, and garbage collection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Remote_Invocation/word/media/image6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object model: objects with remote interfaces across two separate processes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5" name="Text 10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12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RPC Implementation &amp; RMI Design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RPC Implementation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Stub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 procedure; behaves like local procedure; marshals procedure ID + arguments; sends; unmarshals results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Dispatcher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 service; selects server stub by procedure identifier in request message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Stub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 procedure; unmarshals arguments; calls service procedure; marshals return values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Procedures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the actual procedures in the service interface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Stubs + dispatcher GENERATED AUTOMATICALLY by interface compiler from interface definition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5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rpyc Example (from source notes)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A3A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import rpyc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A3A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conn = rpyc.classic.connect('localhost')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A3A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conn.execute("print('Hello from RPC')")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A3A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Output: Hello from RPC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RMI Design Concepts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Commonalities with RPC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support programming with interfaces; both built on request-reply protocols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offer at-least-once and at-most-once semantics; similar transparency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Added Expressiveness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OOP: objects, classes, inheritance, design methodologies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object references for ALL objects (local or remote); references can be PASSED AS PARAMETERS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RMI (from the source document)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references: invoke method via object reference + method name + arguments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Interfaces: definition of method signatures without specifying implementation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Actions: invocation includes arguments; receiver executes method and returns result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Exceptions: clean way to handle errors (inconsistent variables, file/network failures)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Garbage collection: must free space occupied by objects when no longer needed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Object Model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invocations between objects in different processes: REMOTE method invocations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invocations between objects in same process: LOCAL method invocations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5C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12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1068</Words>
  <Application>Microsoft Macintosh PowerPoint</Application>
  <PresentationFormat>Widescreen</PresentationFormat>
  <Paragraphs>126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Tiroshan Madushanka</cp:lastModifiedBy>
  <cp:revision>2</cp:revision>
  <dcterms:created xsi:type="dcterms:W3CDTF">2026-03-16T10:30:45Z</dcterms:created>
  <dcterms:modified xsi:type="dcterms:W3CDTF">2026-03-16T17:39:07Z</dcterms:modified>
</cp:coreProperties>
</file>