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5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Descriptive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Summarising what happened: statistics, groups, trends and honest rankings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Weeks 1–4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and the 4 Vs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and collection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quality in pandas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Semi-structured data and PySpark cleaning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types of analytics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Centre, spread and shape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Group-by, pivots and heatmaps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Trends and correlation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small-sample ranking trap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dashboard and Spark at scale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· ANALYTICS CORE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Questions Analytics Can Answer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question needs a different method and increasing judgement.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259461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2677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2148840"/>
            <a:ext cx="19545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Descriptive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" y="2606040"/>
            <a:ext cx="213741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happened? Summaries, charts, KPIs. Today.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71850" y="2011680"/>
            <a:ext cx="259461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00450" y="22677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7338" y="2148840"/>
            <a:ext cx="19545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 / Predictive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00450" y="2606040"/>
            <a:ext cx="213741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 What will happen? Models learn from history (Week 6).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95060" y="2011680"/>
            <a:ext cx="259461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23660" y="22677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70548" y="2148840"/>
            <a:ext cx="19545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Prescriptive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23660" y="2606040"/>
            <a:ext cx="213741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we do? Optimise decisions under constraints (Week 7).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018270" y="2011680"/>
            <a:ext cx="259461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46870" y="2267712"/>
            <a:ext cx="146304" cy="146304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493758" y="2148840"/>
            <a:ext cx="195453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Specialised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46870" y="2606040"/>
            <a:ext cx="213741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Survival, text, network, web: when the data has special structure (Weeks 8–11).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46634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46634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running case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Travel-Review pipeline: 17,266 clean reviews, 15,183 with a valid rating.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Descriptive Toolkit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3657600"/>
                <a:gridCol w="402336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Pitfall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typical?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Mean, median, mode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is pulled by skew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much variation?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SD, IQR, range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SD hides shape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is it shaped?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Histogram, skewness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 width changes the story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do groups differ?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group-by, pivot, heatmap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 sizes differ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 two things move together?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Correlation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causation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does it change?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 series, rolling mean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Seasonality vs trend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Describe first, always: every later model rests on understanding the data.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TENDENCY AND SPREAD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Rating Distribution in Numbers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3.60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rating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3.5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356616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1792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0.99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0080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deviation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05256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256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−0.35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923544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skewness (left tail)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and median are close, so the distribution is only mildly skewed: a few low ratings pull the mean slightly below the typical value.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IQR is 3.0 to 4.5: half of all ratings fall in a 1.5-star band.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centre and spread together; one number alone misleads.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Distribution of Ratings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370125"/>
            <a:ext cx="7022592" cy="257495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distribu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06701"/>
            <a:ext cx="6949440" cy="25017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Ratings are bounded (1–5) and lumpy (half-stars)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 tail on the low side explains the negative skew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plot before summarising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5 notebook, section 2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AGGREGATION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City Rates Best?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803478"/>
            <a:ext cx="7022592" cy="3708244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city_mea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40054"/>
            <a:ext cx="6949440" cy="36350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Ella is highest and Colombo lowest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gap is only 0.21 stars, against an SD of 0.99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difference can be real yet small: ask whether it matters to a decision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5 notebook, section 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 TABLES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City × Star-class Heatmap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329434" y="1426464"/>
            <a:ext cx="7502652" cy="4187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heatm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6010" y="1463040"/>
            <a:ext cx="7429500" cy="411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571500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pivot turns a long table into a matrix; colour lets the eye find patterns in seconds.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TRENDS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Mean Rating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39619"/>
            <a:ext cx="7022592" cy="243596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tren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76195"/>
            <a:ext cx="6949440" cy="236281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means stay between 3.5 and 3.7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Wiggles of this size are largely noise: check n per month before storytelling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rolling means to see the trend, not the jitter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5 notebook, section 5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Correlation Is Not Causation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00734" y="1472184"/>
            <a:ext cx="5445252" cy="4370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cor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7310" y="1508760"/>
            <a:ext cx="5372100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 and text sentiment correlate strongly (r = 0.86)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Rating and hotel star class barely correlate (r = −0.05): luxury does not guarantee happy guests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measures linear co-movement only; it never proves a cause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5 notebook, section 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Small-sample Trap in Rankings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589649"/>
            <a:ext cx="7022592" cy="413590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funnel_pl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26225"/>
            <a:ext cx="6949440" cy="40627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 with few reviews have extreme averages (a funnel shape)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Shrinkage pulls small samples toward the overall mean: (n·mean + m·C)/(n+m)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simulation with 3–60 reviews per hotel, shrinkage recovered 5.9 of the true top 10 versus 5.3 for the naive ranking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5 notebook, section 7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RANKING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Naive vs Shrinkage Ranking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Naive mean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and easy to explain.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Rewards lucky small samples.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our data the top-10 hotels have a median of 49.5 reviews.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9340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Shrinkage (Bayesian) average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4652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Evidence-aware: weak evidence moves toward the global mean.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Top-10 median reviews: 58.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n beside every score.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Rule: a ranking is only as good as the evidence behind it.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KPI Dashboard for Decision Makers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087646" y="1426464"/>
            <a:ext cx="7986229" cy="41879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5_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4222" y="1463040"/>
            <a:ext cx="7913077" cy="411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571500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screen, a few KPIs, each answering a stated question.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Descriptive Statistics at Scale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66928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30352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df.groupBy("city")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.agg(F.count("*").alias("n"),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F.avg("rating").alias("mean"))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.orderBy("mean")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exact quantiles are expensive;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approximate ones are cheap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df.approxQuantile("rating",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[0.25, 0.5, 0.75], 0.01)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92240" y="160020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groupBy + agg = a wide transformation (shuffle)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approxQuantile trades a little accuracy for large speed-ups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our data Spark returns quartiles 3.0, 3.5, 4.5, matching pandas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30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Describe the Travel Reviews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Week5_Descriptive_Analytics.ipynb and run sections 1–3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city with the widest rating spread (use SD)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Rebuild the ranking with m = 5 and m = 50: how does the top 10 change?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panel to the dashboard that answers a question you choose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before you model: centre, spread, shape.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Group-bys and pivots answer most business questions.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is not causation, and small samples mislead.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n next to every score; shrink small samples.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scales the same summaries with groupBy and approxQuantile.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analytics: train, test and trust a model.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2026-10-13T04:03:57Z</dcterms:created>
  <dcterms:modified xsi:type="dcterms:W3CDTF">2026-10-13T04:03:57Z</dcterms:modified>
</cp:coreProperties>
</file>