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6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Predictive Analytics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from history: models, honest evaluation, leakage and thresholds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LO3, LO4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5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Centre, spread, shape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Group-by, pivot, heatmap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is not causation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with evidence (shrinkage)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 a prediction problem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Baselines and cross-validation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metrics and thresholds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Overfitting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leakage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importance and Spark MLlib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Frame the Problem Before Choosing a Model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task: will a review rate the stay 4 stars or more?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2677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21488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Target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7240" y="26060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= rating ≥ 4 (binary classification).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12920" y="20116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41520" y="22677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88408" y="21488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Features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41520" y="26060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Stars, city, review length, helpful votes, tags, month: known when the review is posted.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77200" y="20116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05800" y="22677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52688" y="21488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Forbidden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05800" y="26060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computed from the rating itself. That is leakage.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6634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6634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down what is known at prediction time before touching any algorithm.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 Beat the Baseline First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78308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85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54.1%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83464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from always predicting the majority class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17920" y="164592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217920" y="1783080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0.986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6400800" y="283464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RMSE from always predicting the mean rating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48640" y="420624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model cannot beat the baseline, it has learned nothing useful.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alone can flatter: pair it with precision, recall and AUC.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COMPARISON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Models, Five-fold Cross-validation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2194560"/>
                <a:gridCol w="50292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CV AUC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Logistic regression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0.592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Linear: limited here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Random forest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0.686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Captures interactions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Gradient boosting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0.698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of the three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Cross-validation averages over several splits, so one lucky split cannot fool you.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Held-out Test Performance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578608"/>
            <a:ext cx="7022592" cy="2157984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6_evalu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615184"/>
            <a:ext cx="6949440" cy="20848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accuracy 0.64, precision 0.58, recall 0.83, F1 0.68, AUC 0.69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gain over the 54% baseline is real but modest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Metadata alone cannot predict happiness precisely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6 notebook, section 4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GOOD TO BE TRUE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Adding the Review Text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AUC 0.59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 metadata only (logistic regression)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1292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1520" y="18105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840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AUC 0.999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4152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text sentiment: suspiciously perfect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07720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0580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268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0580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synthetic text is generated from the rating, so it leaks the answer by construction. Real text gives strong, but never perfect, signal.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062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206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result looks magical, assume a bug or leakage and investigate before celebrating.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DECISION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Threshold Is a Choice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473015"/>
            <a:ext cx="7022592" cy="4369169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6_thresho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09591"/>
            <a:ext cx="6949440" cy="429601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 0.3 finds 99.9% of positives but flags 80% of reviews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 0.7 is picky: recall falls to 2.7%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by the cost of a miss versus a false alarm, not by default 0.5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6 notebook, section 5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OVERFITTING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Score vs Real Score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594104"/>
            <a:ext cx="7022592" cy="4126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6_overfi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30680"/>
            <a:ext cx="6949440" cy="4053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deep tree reaches train AUC 0.985 but validation AUC 0.625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gap, not the training score, signals memorisation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Remedies: simpler models, more data, regularisation, early stopping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6 notebook, section 6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Silent Killer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933303"/>
            <a:ext cx="7022592" cy="3448594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6_leak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69879"/>
            <a:ext cx="6949440" cy="33754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 mean including the row being predicted: AUC 0.68 (inflated)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Leave-one-out hotel mean: AUC 0.66 (honest)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let target-derived information reach the training features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6 notebook, section 7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LEAKAGE, PART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 vs Grouped Splits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 split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of one hotel land in both train and test.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 0.662: the model can partly recognise hotels.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9340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Grouped split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4652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hotels are held out, as in production for new hotels.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 0.646: the honest estimate.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the way the model will be used.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Predicting the Rating Itself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515618" y="1472184"/>
            <a:ext cx="5015484" cy="437083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6_regress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2194" y="1508760"/>
            <a:ext cx="4942332" cy="4297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RMSE 0.986 versus gradient boosting 0.875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explains part of the variation, not most of 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Predicted vs actual: a wide scatter around the diagonal shows how much is left unexplained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6 notebook, section 8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EXPLAINABILITY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Drives the Predictions?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599369"/>
            <a:ext cx="7022592" cy="4116463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6_import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35945"/>
            <a:ext cx="6949440" cy="404331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Permutation importance: shuffle one feature and measure the damage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length (n_words) is the top feature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Importance describes the model, not causes in the real world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6 notebook, section 9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LO4 · SPARK MLLIB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Same Idea on a Cluster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85216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48640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pyspark.ml import Pipeline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pyspark.ml.feature import VectorAssembler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pyspark.ml.classification import GBTClassifier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pipe = Pipeline(stages=[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VectorAssembler(inputCols=cols,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outputCol="features"),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GBTClassifier(labelCol="high")])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 = pipe.fit(train)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auc = evaluator.evaluate(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model.transform(test))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75120" y="1600200"/>
            <a:ext cx="4937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Pipelines package preprocessing and the model as one object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Spark GBT scored AUC 0.585 on metadata only, in line with the single-machine result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changes the engine, not the discipline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LAB · 35 MIN · UNGRADED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Lab: Break and Fix a Model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91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sections 1–4 of the notebook and note the CV scores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560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Reproduce the leakage in section 7 and explain the inflated AUC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429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threshold for a "flag unhappy guests" use case and defend it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34340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Group-split by city instead of hotel: what happens?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the target and the features before choosing algorithms.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Beat a baseline; evaluate with cross-validation and a held-out test set.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the threshold as a business decision.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Overfitting and leakage create results that collapse in production.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MLlib pipelines reuse the same discipline at scale.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57784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5778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 analytics: from prediction to the best decision.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2026-10-13T04:04:13Z</dcterms:created>
  <dcterms:modified xsi:type="dcterms:W3CDTF">2026-10-13T04:04:13Z</dcterms:modified>
</cp:coreProperties>
</file>