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7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Prescriptive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prediction to the best decision: optimisation, what-if and robustness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6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the target and the features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Beat a baseline, cross-validate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Thresholds are business decisions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Beware overfitting and leakage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versus prescription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Modelling a decision as optimisation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Naive, greedy and optimal plans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What-if: the value of budget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Robustness by simulation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Overbooking: a classic problem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Predictive Tells You What; Prescriptive Tells You What To Do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 variables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control: feature hotel i or not (x_i = 1 or 0).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1292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1520" y="18105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840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Objective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152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maximise or minimise: expected extra bookings.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077200" y="15544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0580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2688" y="16916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Constraints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05800" y="21488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limits us: total budget, at most 5 hotels per city.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206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decisions that maximise the objective without breaking any constraint.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Campaign Problem: Which Hotels To Feature?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Our model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x_i ∈ {0, 1} for each hotel 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Objective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maximise Σ u_i · x_i, with u_i = 0.1 · n_reviews · (avg_rating/5)³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 c_i · x_i ≤ B = 25 units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Costs c_i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2★ = 1.0, 3★ = 1.5, 4★ = 2.5, 5★ = 4.0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Diversity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 most 5 hotels per city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These utility and cost formulas are assumptions; state yours explicitly.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WAYS TO DECIDE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Naive vs Greedy vs Optimal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2194560"/>
                <a:gridCol w="2194560"/>
                <a:gridCol w="25603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Hotels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used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Expected extra bookings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Naive: top rated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Greedy: uplift per cost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Optimal (MILP)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5806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Optimal beats naive by 60.7%: picking the best-rated hotels is not the best plan.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Chosen Plans Compared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20666"/>
            <a:ext cx="7022592" cy="247386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7_pla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457242"/>
            <a:ext cx="6949440" cy="24007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naive plan spends the budget on only 14 top-rated hotels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Greedy and optimal buy more, cheaper hotels with high uplift per unit cost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Greedy lands within about 1.4% of optimal: good heuristics are valuable but not guaranteed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7 notebook, section 2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Value of Budget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696564"/>
            <a:ext cx="7022592" cy="3922073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7_front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3140"/>
            <a:ext cx="6949440" cy="38489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bookings rise with budget, then flatten near 107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about B = 60 the extra budget buys nothing: the city caps bind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shadow price at B = 25 is about 2.16 bookings per extra unit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7 notebook, section 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 PRICE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Constraint Costs You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8105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412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shadow price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 the budget by one unit and the LP bound improves by about 2.16 bookings.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tells you which constraint is worth negotiating.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5544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18105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93408" y="169164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46520" y="2148840"/>
            <a:ext cx="49377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for small changes only.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comes from the LP relaxation; the integer plan can jump in steps.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 value: should we ask for more budget, or for a looser per-city cap?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Robustness by Simulation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834025"/>
            <a:ext cx="7022592" cy="364715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7_simul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70601"/>
            <a:ext cx="6949440" cy="357399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Utilities are estimates, so perturb them and re-score each plan 1,000s of times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Optimal: mean 70.9, 5th percentile 61.9; naive: mean 44.1, 5th percentile 36.1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optimal plan dominates even in the bad cases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7 notebook, section 4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PLAN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a "Robust" Plan Worth 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Robust objective: maximise mean − 1 SD.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267712"/>
            <a:ext cx="146304" cy="146304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Optimal (mean)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7724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70.9, 5th percentile 61.9.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1292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41520" y="2267712"/>
            <a:ext cx="146304" cy="1463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8840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Robust (mean − 1 SD)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4152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70.8, 5th percentile 61.8.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77200" y="2011680"/>
            <a:ext cx="3535680" cy="237744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05800" y="2267712"/>
            <a:ext cx="146304" cy="146304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52688" y="2148840"/>
            <a:ext cx="289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Honest reading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05800" y="2606040"/>
            <a:ext cx="307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this problem the two plans are practically identical. Robustness pays only when risk differs between options.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Overbooking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696564"/>
            <a:ext cx="7022592" cy="3922073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07_overbook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3140"/>
            <a:ext cx="6949440" cy="38489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rooms, each booking shows with probability 0.90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room filled earns 100; a guest we cannot house costs 250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policy: accept 109 bookings, profit 9,640 versus 9,000 with no overbooking (+7.1%)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7 notebook, section 5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Solving It With scipy `milp`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03504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66928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scipy.optimize import milp, LinearConstraint, Bounds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 = milp(c=-u,                 # maximise -&gt; minimise -u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constraints=[LinearConstraint(A, ub=b)],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integrality=np.ones(n),        # x_i integer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bounds=Bounds(0, 1))           # 0 or 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0" y="1600200"/>
            <a:ext cx="47548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milp solves mixed-integer linear programs exactly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model first, then code 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cluster scale, solve per-region subproblems in parallel or use a specialised solver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Plan a Campaign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notebook and reproduce the three plans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budget to 15 and 40: how do plan and shadow price change?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rule: at least 2 five-star hotels. Does the optimum fall?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show-up probability to 0.85: what is the new best N?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Prescriptive analytics chooses decisions, not just forecasts.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decision variables, an objective and constraints explicitly.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optimal plans with naive and greedy baselines.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what-if and shadow prices to value constraints.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plans under uncertainty with simulation.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Survival analysis: time-to-event and censoring.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2026-10-13T04:04:14Z</dcterms:created>
  <dcterms:modified xsi:type="dcterms:W3CDTF">2026-10-13T04:04:14Z</dcterms:modified>
</cp:coreProperties>
</file>