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8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Survival Analysis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Time-to-event modelling: censoring, Kaplan–Meier, hazards and Cox regression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LO3, 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7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variables, objective, constraints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Naive vs greedy vs optimal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 analysis and shadow prices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for robustness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Time-to-event questions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Censoring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Kaplan–Meier by hand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groups: log-rank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and Cox regression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table in Spark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"How Long?" Is the Question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Membership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until a member cancels?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Bookings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until a guest rebooks?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until equipment fails?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case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4,000 members tracked for up to 24 months; 1,711 cancelled, 57.2% were still members when observation ended.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Censoring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953158"/>
            <a:ext cx="7022592" cy="3408883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8_censor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89734"/>
            <a:ext cx="6949440" cy="333573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Cancelled: we know the exact tenure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Censored: still a member, so we only know tenure ≥ observed time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Dropping or mishandling censored cases biases every average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8 notebook, section 1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AVERAGES MISLEAD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Tempting but Wrong Summaries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017520"/>
                <a:gridCol w="40233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Estimate (months)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tenure, everyone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Treats censored time as final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tenure, cancelled only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Drops the long-stayers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Kaplan–Meier median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Uses all information correctly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right answer is 13.6 months; both naive numbers badly understate it.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Kaplan–Meier, Built by Hand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85216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48640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at each event time t_i: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d_i  = events, n_i = still at risk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S(t) = S(t-1) * (1 - d_i / n_i)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1.0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t in event_times: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n_i = (tenure &gt;= t).sum()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d_i = ((tenure == t) &amp; event).sum()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 *= 1 - d_i / n_i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675120" y="1600200"/>
            <a:ext cx="4937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S(t) is the probability of lasting beyond 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Censored members leave the risk set without causing a drop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hand-built curve matches the lifelines library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CURVE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Survival Probabilities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77%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members at 6 months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54%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356616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12 months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1792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0080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18 months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05256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256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923544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24 months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survival is 13.6 months: the time when S(t) crosses 0.5.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report the median together with S at planned horizons.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GROUPS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vs Premium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20666"/>
            <a:ext cx="7022592" cy="247386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8_group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57242"/>
            <a:ext cx="6949440" cy="24007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median 19.5 months versus free 11.2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retention: premium 68%, free 47%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Log-rank test p &lt; 0.001 for plan and for channel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8 notebook, section 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 and Cumulative Hazard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29691"/>
            <a:ext cx="7022592" cy="2455817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8_haz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66267"/>
            <a:ext cx="6949440" cy="23826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h(t) is the risk of cancelling now, given you are still a member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hazard H(t) bends upward, so risk rises with tenure (Weibull shape above 1)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S(t) = exp(−H(t)) links the two views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8 notebook, section 4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COX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Cox Proportional Hazards: Hazard Ratios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188720"/>
                <a:gridCol w="2011680"/>
                <a:gridCol w="43891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 CI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Premium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0.51–0.64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43% lower cancellation risk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 channel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1.32–1.62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46% higher risk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rating given (per star)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0.59–0.66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Happier members stay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Bookings in year 1 (each)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0.91–0.96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Engagement protects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Concordance index 0.64. The model recovers the effects built into the synthetic data.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 Ratios at a Glance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803478"/>
            <a:ext cx="7022592" cy="3708244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8_for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40054"/>
            <a:ext cx="6949440" cy="36350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&lt; 1 reduces risk, HR &gt; 1 raises 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Intervals that avoid 1 are statistically clear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is multiplicative and holds over time only if proportionality holds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8 notebook, section 5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Proportional-hazards Assumption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means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effect of a covariate is a constant multiple of risk at all times.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curves cross, it is violated.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9340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check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4652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Schoenfeld-residual test: smallest p-value 0.66, so no evidence against the assumption.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violated: stratify or add time interactions.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 test assumptions before trusting hazard ratios.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Predicting Retention for Profiles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734747"/>
            <a:ext cx="7022592" cy="3845705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8_profi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71323"/>
            <a:ext cx="6949440" cy="377255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retention: at-risk free member 18%, typical free 54%, engaged premium 83%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Upgrading a typical member to premium lifts 12-month retention from 54% to 71%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Predictions are model-based and assume the effect is causal; an experiment would confirm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8 notebook, section 7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Life Table in Spark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66928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30352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life = (df.groupBy("tenure_months")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.agg(F.sum("cancelled").alias("d"),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F.count("*").alias("c"))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.orderBy("tenure_months"))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at-risk = total - cumulative leavers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S(t) = cumulative product of (1 - d/n)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92240" y="160020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at-risk and events is an aggregation, so it distributes well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gives S(12) = 0.545 versus 0.544 from Kaplan–Meier (ties handled slightly differently)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Cox fitting is usually done on a sample or per segment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Retention Analysis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sections 1–3 and reproduce the Kaplan–Meier curve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curves by channel and report medians with the log-rank p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the Cox model and explain one HR to a manager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 one retention action and the experiment to test it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Time-to-event data are censored; simple averages mislead.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Kaplan–Meier gives the survival curve; the log-rank test compares groups.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shows how risk changes with tenure; Cox HRs measure effects.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the proportional-hazards assumption.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builds life tables; modelling happens on samples or segments.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and sentiment analytics.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2026-10-13T04:04:44Z</dcterms:created>
  <dcterms:modified xsi:type="dcterms:W3CDTF">2026-10-13T04:04:44Z</dcterms:modified>
</cp:coreProperties>
</file>