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1645920"/>
            <a:ext cx="3291840" cy="329184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1097280"/>
            <a:ext cx="4389120" cy="438912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0" y="548640"/>
            <a:ext cx="5486400" cy="548640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0" y="0"/>
            <a:ext cx="6583680" cy="658368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1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42293 · BIG DATA ANALYTICS · WEEK 10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201168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Social Network Analytics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F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matters, who belongs together, and how information spreads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LO3, LO4   |   Level 4 · 3 credits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ARE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Recap and Today's Agenda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 9 recap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2011680"/>
            <a:ext cx="50292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Pre-processing and TF-IDF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Lexicon vs learned sentiment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Negation and other failure modes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and aspect scorecards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936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309360" y="20116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94944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Graphs: nodes and edges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309360" y="265176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49440" y="26517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Degree and the long tail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09360" y="329184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49440" y="3291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centralities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309360" y="3931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949440" y="39319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detection (Louvain)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09360" y="457200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0936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949440" y="4572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by hand and on Spark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09360" y="52120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09360" y="5212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949440" y="5212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diffusion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0972800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228832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228832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28832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484864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484864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1484864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III · SPECIALISED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Relationships Are Data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105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Nodes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Travellers (600 in our network).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1292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41520" y="1810512"/>
            <a:ext cx="146304" cy="14630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8840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Edges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4152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Directed "follows" links (3,167).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07720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05800" y="18105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5268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0580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influential? Which groups exist? How far would a recommendation spread?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4206240"/>
            <a:ext cx="11064240" cy="1097280"/>
          </a:xfrm>
          <a:prstGeom prst="roundRect">
            <a:avLst>
              <a:gd name="adj" fmla="val 6667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42062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data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synthetic follower network with four interest communities and a few hubs, so the right answer is known.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Network in Numbers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85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600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travellers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8328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8328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3,167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356616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edges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1792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1792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F8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5.3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0080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followers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05256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256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88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923544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followers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48640" y="4206240"/>
            <a:ext cx="10972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followers is 4: most people have few, a few have many (long tail).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mean misleads on skewed data; hubs dominate how information moves.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DEGREE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Long Tail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370125"/>
            <a:ext cx="7022592" cy="257495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10_degre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406701"/>
            <a:ext cx="6949440" cy="25017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In-degree = followers, out-degree = accounts followed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Heavy right tail: compare mean 5.3 with median 4 and maximum 88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Straight-ish line on log-log axes is the classic hub signature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10 notebook, section 1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Meanings of "Important"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5486400"/>
                <a:gridCol w="32004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Measure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Question it answers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Degree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has the most direct connections?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Cheap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Betweenness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bridges otherwise separate groups?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Expensive: sample it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PageRank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is followed by important people?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Iterative, scalable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58064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Spearman correlation between followers and PageRank is 0.76: related, not identical. Top-20 overlap: 14 of 20.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COMMUNITIES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Louvain Finds the Interest Groups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041606"/>
            <a:ext cx="7022592" cy="323198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10_communiti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078182"/>
            <a:ext cx="6949440" cy="31588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Louvain maximises modularity (0.62 here) without seeing interest labels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recovered 4 communities of 150, with purity 1.00 against the true interests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networks are fuzzier: expect partial agreement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10 notebook, section 3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PageRank in One Formula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86400" cy="4480560"/>
          </a:xfrm>
          <a:prstGeom prst="roundRect">
            <a:avLst>
              <a:gd name="adj" fmla="val 1224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64208"/>
            <a:ext cx="5120640" cy="426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PR(v) = (1 - d)/N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+ d * sum( PR(u) / outdeg(u) 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over followers u of v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 = 0.85 damping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dangling nodes share their rank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iterate until ranks stop changing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309360" y="1600200"/>
            <a:ext cx="5303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flows along edges; important followers pass more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NumPy and networkx agree to about 4e-5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loop maps to join → flatMap → reduceByKey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LO4 · SPARK RDD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PageRank on a Cluster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852160" cy="4480560"/>
          </a:xfrm>
          <a:prstGeom prst="roundRect">
            <a:avLst>
              <a:gd name="adj" fmla="val 1224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64208"/>
            <a:ext cx="5486400" cy="426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_ in range(15):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contribs = links.join(ranks).flatMap(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lambda kv: [(v, kv[1][1]/len(kv[1][0]))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for v in kv[1][0]])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summed = contribs.reduceByKey(add, 4)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ranks = allnodes.map(...) \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.leftOuterJoin(summed)...cache()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ranks.count()   # materialise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675120" y="1600200"/>
            <a:ext cx="4937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iteration shuffles: iterative graph jobs are expensive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cache() the link table and materialise ranks each loop, or lineage grows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Spark and manual NumPy results differ by under 1e-4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GraphX, GraphFrames and Pregel exist for this reason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 Diffusion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652016"/>
            <a:ext cx="7022592" cy="401116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10_diffus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88592"/>
            <a:ext cx="6949440" cy="393801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cascade with adoption probability 0.12, 300 runs per seed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traveller reaches about 3 people; most-followed about 23; top PageRank about 21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depends strongly on the seed and on p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10 notebook, section 5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Ethics and Limitations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80467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Issue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 it matters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Sampling bias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 rarely see the full network; metrics shift when edges are missing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Homophily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Friends are similar because of influence or because similar people connect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Privacy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Graph structure can re-identify "anonymous" users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All-pairs measures are expensive: sample or approximate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IN-CLASS LAB · 35 MIN · UNGRADED PRACTICE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Lab: Find the Influencers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916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sections 1–3 and list the top 5 travellers by PageRank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6060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5603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Louvain with a different seed and resolution; compare purity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47472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4290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the top 5 PageRank travellers: how does the network break up?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434340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4297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diffusion with p = 0.05 and 0.25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645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00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Graphs add relationships to the analyst’s toolbox.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457200" cy="45720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3774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networks have long tails; averages mislead.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154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centrality by question: reach, brokerage or endorsement.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39776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3931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Louvain finds structure without labels; verify it when you can.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40080" y="47548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754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25880" y="47091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Iterative graph algorithms shuffle heavily: cache and materialise.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48640" y="5577840"/>
            <a:ext cx="10241280" cy="640080"/>
          </a:xfrm>
          <a:prstGeom prst="roundRect">
            <a:avLst>
              <a:gd name="adj" fmla="val 11429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5778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week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analytics: sessions, funnels and A/B tests.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2026-10-13T04:06:21Z</dcterms:created>
  <dcterms:modified xsi:type="dcterms:W3CDTF">2026-10-13T04:06:21Z</dcterms:modified>
</cp:coreProperties>
</file>