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12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Visualisation &amp; Capstone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Communicating honestly and proving the pipeline is trustworthy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LO1–LO4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Weeks 5–11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Descriptive, predictive, prescriptive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 analysis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and sentiment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and web analytics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versus misleading charts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a chart for the question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multiples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one-screen dashboard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quality gates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report and assessment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Data, Two Stories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396599"/>
            <a:ext cx="7022592" cy="252200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2_trunc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33175"/>
            <a:ext cx="6949440" cy="24488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six city means, different axes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truncated bar axis turns a 0.2-star gap (4% of the scale) into a dramatic difference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Bars should start at zero; show scale honestly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12 notebook, section 1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the Chart for the Question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3840480"/>
                <a:gridCol w="37490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chart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Avoid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Compare categories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Sorted horizontal bar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 with many slices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Trend over time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3-D area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Histogram, box plot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 of means only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numbers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Scatter plus trend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Dual-axis line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groups, one measure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multiples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tangled multi-line chart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Means Hide Distributions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29691"/>
            <a:ext cx="7022592" cy="2455817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2_distribu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66267"/>
            <a:ext cx="6949440" cy="23826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means differ by only 0.2 stars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 (SD about 1 star) is five times larger than the gap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 distribution when the decision depends on it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12 notebook, section 2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GROUPS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Multiples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146935"/>
            <a:ext cx="11137392" cy="274701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2_multip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83511"/>
            <a:ext cx="11064240" cy="267385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571500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panel per city, shared axes: the eye compares shape, not legends. Quarterly swings are 0.11–0.25 stars.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One-screen Dashboard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393958" y="1426464"/>
            <a:ext cx="7373604" cy="4187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2_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0534" y="1463040"/>
            <a:ext cx="7300452" cy="411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571500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Headline KPI, volume, distribution, ranking, relationship: every panel answers a question.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Gates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checks that stop the pipeline when data looks wrong.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ingest, after cleaning and before publishing the gold layer.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statistics to thresholds; exit with a non-zero code on failure.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dashboard is only as trustworthy as the pipeline behind it.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PIPELINE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Seven Gates, All Passed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577840"/>
                <a:gridCol w="3291840"/>
                <a:gridCol w="219456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Corrupt-line rate below 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Duplicate rate below 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Missing/invalid rating below 20%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Unparsed dates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rating within 1–5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Quartiles ordered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 ≤ 3.5 ≤ 4.5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Rating-sentiment correlation positive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Fed corrupted statistics, three of the gates fail as they should.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 Structure (20% of the Grade)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7240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Problem and users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decides what with these results?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Data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Source, volume, schema, 4 Vs, biases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Pipeline design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Bronze/silver/gold, tools, cluster configuration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Data quality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Findings, rules, before/after counts, gates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Analysis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least two techniques from Weeks 5–11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Visualisation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Dashboard with stated questions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Ethics and privacy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Consent, bias, fairness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8–9 Limits, reproducibility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Next steps; one command to rerun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Course Is Graded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1645920"/>
                <a:gridCol w="48463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measures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End-of-semester examination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Concepts across Weeks 1–12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Travel-Review Analytics Pipeline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End-to-end implementation and analysis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Concepts quiz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vocabulary and reasoning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labs are ungraded practice for all three.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 are arguments: choose and scale them honestly.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multiples and dashboards communicate comparisons clearly.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gates make pipelines trustworthy and failures visible.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 integrates ingestion, cleaning, analytics, visualisation and ethics.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analytics is craft plus judgement; show your assumptions.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2026-10-13T04:06:21Z</dcterms:created>
  <dcterms:modified xsi:type="dcterms:W3CDTF">2026-10-13T04:06:21Z</dcterms:modified>
</cp:coreProperties>
</file>